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5.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handoutMasterIdLst>
    <p:handoutMasterId r:id="rId22"/>
  </p:handoutMasterIdLst>
  <p:sldIdLst>
    <p:sldId id="360" r:id="rId5"/>
    <p:sldId id="546" r:id="rId6"/>
    <p:sldId id="547" r:id="rId7"/>
    <p:sldId id="527" r:id="rId8"/>
    <p:sldId id="525" r:id="rId9"/>
    <p:sldId id="518" r:id="rId10"/>
    <p:sldId id="524" r:id="rId11"/>
    <p:sldId id="548" r:id="rId12"/>
    <p:sldId id="549" r:id="rId13"/>
    <p:sldId id="523" r:id="rId14"/>
    <p:sldId id="528" r:id="rId15"/>
    <p:sldId id="507" r:id="rId16"/>
    <p:sldId id="520" r:id="rId17"/>
    <p:sldId id="521" r:id="rId18"/>
    <p:sldId id="519" r:id="rId19"/>
    <p:sldId id="565" r:id="rId2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kolas Kurz" initials="NK" lastIdx="2" clrIdx="0">
    <p:extLst>
      <p:ext uri="{19B8F6BF-5375-455C-9EA6-DF929625EA0E}">
        <p15:presenceInfo xmlns:p15="http://schemas.microsoft.com/office/powerpoint/2012/main" userId="S-1-5-21-219090416-80829744-965413785-10339" providerId="AD"/>
      </p:ext>
    </p:extLst>
  </p:cmAuthor>
  <p:cmAuthor id="2" name="John Krupa" initials="JK" lastIdx="42" clrIdx="1">
    <p:extLst>
      <p:ext uri="{19B8F6BF-5375-455C-9EA6-DF929625EA0E}">
        <p15:presenceInfo xmlns:p15="http://schemas.microsoft.com/office/powerpoint/2012/main" userId="S-1-5-21-219090416-80829744-965413785-56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3D5E"/>
    <a:srgbClr val="D6A629"/>
    <a:srgbClr val="003399"/>
    <a:srgbClr val="002570"/>
    <a:srgbClr val="0033CC"/>
    <a:srgbClr val="3333CC"/>
    <a:srgbClr val="FFFFCC"/>
    <a:srgbClr val="1D5C86"/>
    <a:srgbClr val="003B5D"/>
    <a:srgbClr val="669B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0" autoAdjust="0"/>
    <p:restoredTop sz="91615" autoAdjust="0"/>
  </p:normalViewPr>
  <p:slideViewPr>
    <p:cSldViewPr snapToGrid="0">
      <p:cViewPr varScale="1">
        <p:scale>
          <a:sx n="98" d="100"/>
          <a:sy n="98" d="100"/>
        </p:scale>
        <p:origin x="900" y="78"/>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70" d="100"/>
        <a:sy n="70" d="100"/>
      </p:scale>
      <p:origin x="0" y="-504"/>
    </p:cViewPr>
  </p:sorterViewPr>
  <p:notesViewPr>
    <p:cSldViewPr snapToGrid="0">
      <p:cViewPr varScale="1">
        <p:scale>
          <a:sx n="83" d="100"/>
          <a:sy n="83" d="100"/>
        </p:scale>
        <p:origin x="3174"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s>
</file>

<file path=ppt/diagrams/_rels/drawing2.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FAE5E3-09DF-49FA-BAB5-CFA755FBF0E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A808E5E-9525-43BC-B512-20F4C30A47DC}">
      <dgm:prSet custT="1"/>
      <dgm:spPr/>
      <dgm:t>
        <a:bodyPr/>
        <a:lstStyle/>
        <a:p>
          <a:r>
            <a:rPr lang="en-US" sz="3600" b="1" dirty="0">
              <a:solidFill>
                <a:schemeClr val="tx1"/>
              </a:solidFill>
            </a:rPr>
            <a:t>Enrollments</a:t>
          </a:r>
        </a:p>
      </dgm:t>
    </dgm:pt>
    <dgm:pt modelId="{761FD1A6-1B09-4977-9A6D-AAFDA80892D8}" type="parTrans" cxnId="{FA408232-7430-410D-BB04-53D4D5A8D426}">
      <dgm:prSet/>
      <dgm:spPr/>
      <dgm:t>
        <a:bodyPr/>
        <a:lstStyle/>
        <a:p>
          <a:endParaRPr lang="en-US"/>
        </a:p>
      </dgm:t>
    </dgm:pt>
    <dgm:pt modelId="{30A44879-81FA-4768-B6A4-E8CB781C94C0}" type="sibTrans" cxnId="{FA408232-7430-410D-BB04-53D4D5A8D426}">
      <dgm:prSet/>
      <dgm:spPr/>
      <dgm:t>
        <a:bodyPr/>
        <a:lstStyle/>
        <a:p>
          <a:endParaRPr lang="en-US"/>
        </a:p>
      </dgm:t>
    </dgm:pt>
    <dgm:pt modelId="{92390612-8E26-455A-872A-8B7EC75FBD04}">
      <dgm:prSet custT="1"/>
      <dgm:spPr/>
      <dgm:t>
        <a:bodyPr/>
        <a:lstStyle/>
        <a:p>
          <a:r>
            <a:rPr lang="en-US" sz="2800" b="1" dirty="0"/>
            <a:t>Data Collection Overview</a:t>
          </a:r>
          <a:endParaRPr lang="en-US" sz="2800" dirty="0"/>
        </a:p>
      </dgm:t>
    </dgm:pt>
    <dgm:pt modelId="{6D0CDF84-EF58-48FC-AA11-98556EBAD631}" type="parTrans" cxnId="{F66C0087-57AA-4F75-A476-8683666F5264}">
      <dgm:prSet/>
      <dgm:spPr/>
      <dgm:t>
        <a:bodyPr/>
        <a:lstStyle/>
        <a:p>
          <a:endParaRPr lang="en-US"/>
        </a:p>
      </dgm:t>
    </dgm:pt>
    <dgm:pt modelId="{87024CA1-CDB5-44B3-A1B3-68505C7B52FC}" type="sibTrans" cxnId="{F66C0087-57AA-4F75-A476-8683666F5264}">
      <dgm:prSet/>
      <dgm:spPr/>
      <dgm:t>
        <a:bodyPr/>
        <a:lstStyle/>
        <a:p>
          <a:endParaRPr lang="en-US"/>
        </a:p>
      </dgm:t>
    </dgm:pt>
    <dgm:pt modelId="{F3284B30-6883-4248-973C-68BC1CF57DD2}">
      <dgm:prSet custT="1"/>
      <dgm:spPr/>
      <dgm:t>
        <a:bodyPr/>
        <a:lstStyle/>
        <a:p>
          <a:r>
            <a:rPr lang="en-US" sz="2800" b="1" dirty="0"/>
            <a:t>Data Collection Creation</a:t>
          </a:r>
          <a:endParaRPr lang="en-US" sz="2800" dirty="0"/>
        </a:p>
      </dgm:t>
    </dgm:pt>
    <dgm:pt modelId="{8EAB8C4B-ADEF-44D0-92C4-16A56D5E320B}" type="parTrans" cxnId="{CDD99773-92F6-43DC-B782-41B4C9D3B578}">
      <dgm:prSet/>
      <dgm:spPr/>
      <dgm:t>
        <a:bodyPr/>
        <a:lstStyle/>
        <a:p>
          <a:endParaRPr lang="en-US"/>
        </a:p>
      </dgm:t>
    </dgm:pt>
    <dgm:pt modelId="{C9C133AC-3883-4C26-9EE5-B94BB81BDBBD}" type="sibTrans" cxnId="{CDD99773-92F6-43DC-B782-41B4C9D3B578}">
      <dgm:prSet/>
      <dgm:spPr/>
      <dgm:t>
        <a:bodyPr/>
        <a:lstStyle/>
        <a:p>
          <a:endParaRPr lang="en-US"/>
        </a:p>
      </dgm:t>
    </dgm:pt>
    <dgm:pt modelId="{AA184830-3C53-475E-BAE9-B1B33D1053D5}">
      <dgm:prSet custT="1"/>
      <dgm:spPr/>
      <dgm:t>
        <a:bodyPr/>
        <a:lstStyle/>
        <a:p>
          <a:r>
            <a:rPr lang="en-US" sz="2800" b="1" dirty="0"/>
            <a:t>Add Member Data </a:t>
          </a:r>
          <a:endParaRPr lang="en-US" sz="2800" dirty="0"/>
        </a:p>
      </dgm:t>
    </dgm:pt>
    <dgm:pt modelId="{521789F7-BC10-46F5-B0F8-3519E074A380}" type="parTrans" cxnId="{D896757D-B3CE-4E4B-9BA5-83FFD6273BF0}">
      <dgm:prSet/>
      <dgm:spPr/>
      <dgm:t>
        <a:bodyPr/>
        <a:lstStyle/>
        <a:p>
          <a:endParaRPr lang="en-US"/>
        </a:p>
      </dgm:t>
    </dgm:pt>
    <dgm:pt modelId="{C637FE43-6F03-4920-B835-9F15DC5A4168}" type="sibTrans" cxnId="{D896757D-B3CE-4E4B-9BA5-83FFD6273BF0}">
      <dgm:prSet/>
      <dgm:spPr/>
      <dgm:t>
        <a:bodyPr/>
        <a:lstStyle/>
        <a:p>
          <a:endParaRPr lang="en-US"/>
        </a:p>
      </dgm:t>
    </dgm:pt>
    <dgm:pt modelId="{54D0DE1B-2A15-45EE-BF63-A8B635A0D338}">
      <dgm:prSet custT="1"/>
      <dgm:spPr/>
      <dgm:t>
        <a:bodyPr/>
        <a:lstStyle/>
        <a:p>
          <a:r>
            <a:rPr lang="en-US" sz="2800" b="1" dirty="0"/>
            <a:t>Validation Process</a:t>
          </a:r>
          <a:endParaRPr lang="en-US" sz="2800" dirty="0"/>
        </a:p>
      </dgm:t>
    </dgm:pt>
    <dgm:pt modelId="{EAAC3843-89F0-4546-86C3-8DE6854F946A}" type="parTrans" cxnId="{96DC6D7B-AAAA-4BFE-A728-F5638DE63491}">
      <dgm:prSet/>
      <dgm:spPr/>
      <dgm:t>
        <a:bodyPr/>
        <a:lstStyle/>
        <a:p>
          <a:endParaRPr lang="en-US"/>
        </a:p>
      </dgm:t>
    </dgm:pt>
    <dgm:pt modelId="{DB549A45-9E42-4640-9E97-F14444218E1A}" type="sibTrans" cxnId="{96DC6D7B-AAAA-4BFE-A728-F5638DE63491}">
      <dgm:prSet/>
      <dgm:spPr/>
      <dgm:t>
        <a:bodyPr/>
        <a:lstStyle/>
        <a:p>
          <a:endParaRPr lang="en-US"/>
        </a:p>
      </dgm:t>
    </dgm:pt>
    <dgm:pt modelId="{1EB2434F-2228-48B5-8473-9AB33E2E38BD}">
      <dgm:prSet custT="1"/>
      <dgm:spPr/>
      <dgm:t>
        <a:bodyPr/>
        <a:lstStyle/>
        <a:p>
          <a:r>
            <a:rPr lang="en-US" sz="2800" b="1" dirty="0"/>
            <a:t>Review and Submit</a:t>
          </a:r>
          <a:endParaRPr lang="en-US" sz="2800" dirty="0"/>
        </a:p>
      </dgm:t>
    </dgm:pt>
    <dgm:pt modelId="{EC6EA174-5C8F-478B-88F6-271831E3A928}" type="parTrans" cxnId="{D148FD10-616D-40E7-9B5E-088E0C0BD17A}">
      <dgm:prSet/>
      <dgm:spPr/>
      <dgm:t>
        <a:bodyPr/>
        <a:lstStyle/>
        <a:p>
          <a:endParaRPr lang="en-US"/>
        </a:p>
      </dgm:t>
    </dgm:pt>
    <dgm:pt modelId="{6957373E-BFF9-43C0-8C18-C43181E5C2EC}" type="sibTrans" cxnId="{D148FD10-616D-40E7-9B5E-088E0C0BD17A}">
      <dgm:prSet/>
      <dgm:spPr/>
      <dgm:t>
        <a:bodyPr/>
        <a:lstStyle/>
        <a:p>
          <a:endParaRPr lang="en-US"/>
        </a:p>
      </dgm:t>
    </dgm:pt>
    <dgm:pt modelId="{BD46FEA6-312F-4FB4-A26E-4B456928D1E6}" type="pres">
      <dgm:prSet presAssocID="{DEFAE5E3-09DF-49FA-BAB5-CFA755FBF0ED}" presName="linear" presStyleCnt="0">
        <dgm:presLayoutVars>
          <dgm:dir/>
          <dgm:animLvl val="lvl"/>
          <dgm:resizeHandles val="exact"/>
        </dgm:presLayoutVars>
      </dgm:prSet>
      <dgm:spPr/>
    </dgm:pt>
    <dgm:pt modelId="{6C654804-B5A9-4730-8CDC-6D74ADAC9BF3}" type="pres">
      <dgm:prSet presAssocID="{AA808E5E-9525-43BC-B512-20F4C30A47DC}" presName="parentLin" presStyleCnt="0"/>
      <dgm:spPr/>
    </dgm:pt>
    <dgm:pt modelId="{2D91FFF4-3979-4EF8-90A0-1F0DBF4265F9}" type="pres">
      <dgm:prSet presAssocID="{AA808E5E-9525-43BC-B512-20F4C30A47DC}" presName="parentLeftMargin" presStyleLbl="node1" presStyleIdx="0" presStyleCnt="1"/>
      <dgm:spPr/>
    </dgm:pt>
    <dgm:pt modelId="{96FC0618-FAAB-4CE0-AFB9-00589DA648B8}" type="pres">
      <dgm:prSet presAssocID="{AA808E5E-9525-43BC-B512-20F4C30A47DC}" presName="parentText" presStyleLbl="node1" presStyleIdx="0" presStyleCnt="1" custScaleY="43152" custLinFactNeighborX="15345" custLinFactNeighborY="-4542">
        <dgm:presLayoutVars>
          <dgm:chMax val="0"/>
          <dgm:bulletEnabled val="1"/>
        </dgm:presLayoutVars>
      </dgm:prSet>
      <dgm:spPr/>
    </dgm:pt>
    <dgm:pt modelId="{B05A004C-6FFA-4582-98CF-C9BF4639C08A}" type="pres">
      <dgm:prSet presAssocID="{AA808E5E-9525-43BC-B512-20F4C30A47DC}" presName="negativeSpace" presStyleCnt="0"/>
      <dgm:spPr/>
    </dgm:pt>
    <dgm:pt modelId="{9CA56169-D798-4E42-A4EB-0F09B9AAD6B9}" type="pres">
      <dgm:prSet presAssocID="{AA808E5E-9525-43BC-B512-20F4C30A47DC}" presName="childText" presStyleLbl="conFgAcc1" presStyleIdx="0" presStyleCnt="1" custScaleY="86506" custLinFactNeighborX="939" custLinFactNeighborY="49641">
        <dgm:presLayoutVars>
          <dgm:bulletEnabled val="1"/>
        </dgm:presLayoutVars>
      </dgm:prSet>
      <dgm:spPr/>
    </dgm:pt>
  </dgm:ptLst>
  <dgm:cxnLst>
    <dgm:cxn modelId="{D148FD10-616D-40E7-9B5E-088E0C0BD17A}" srcId="{AA808E5E-9525-43BC-B512-20F4C30A47DC}" destId="{1EB2434F-2228-48B5-8473-9AB33E2E38BD}" srcOrd="4" destOrd="0" parTransId="{EC6EA174-5C8F-478B-88F6-271831E3A928}" sibTransId="{6957373E-BFF9-43C0-8C18-C43181E5C2EC}"/>
    <dgm:cxn modelId="{A0317A2F-5291-4A16-A73A-64223880CABB}" type="presOf" srcId="{F3284B30-6883-4248-973C-68BC1CF57DD2}" destId="{9CA56169-D798-4E42-A4EB-0F09B9AAD6B9}" srcOrd="0" destOrd="1" presId="urn:microsoft.com/office/officeart/2005/8/layout/list1"/>
    <dgm:cxn modelId="{7E45BD31-2F47-4D99-A6C9-66F983C98A8C}" type="presOf" srcId="{AA808E5E-9525-43BC-B512-20F4C30A47DC}" destId="{96FC0618-FAAB-4CE0-AFB9-00589DA648B8}" srcOrd="1" destOrd="0" presId="urn:microsoft.com/office/officeart/2005/8/layout/list1"/>
    <dgm:cxn modelId="{FA408232-7430-410D-BB04-53D4D5A8D426}" srcId="{DEFAE5E3-09DF-49FA-BAB5-CFA755FBF0ED}" destId="{AA808E5E-9525-43BC-B512-20F4C30A47DC}" srcOrd="0" destOrd="0" parTransId="{761FD1A6-1B09-4977-9A6D-AAFDA80892D8}" sibTransId="{30A44879-81FA-4768-B6A4-E8CB781C94C0}"/>
    <dgm:cxn modelId="{DD72AC49-4F92-4B8F-BE03-F2DC88144C4F}" type="presOf" srcId="{AA184830-3C53-475E-BAE9-B1B33D1053D5}" destId="{9CA56169-D798-4E42-A4EB-0F09B9AAD6B9}" srcOrd="0" destOrd="2" presId="urn:microsoft.com/office/officeart/2005/8/layout/list1"/>
    <dgm:cxn modelId="{62C9BF4A-B1FB-4107-9AC3-2CB3D00DA5E5}" type="presOf" srcId="{DEFAE5E3-09DF-49FA-BAB5-CFA755FBF0ED}" destId="{BD46FEA6-312F-4FB4-A26E-4B456928D1E6}" srcOrd="0" destOrd="0" presId="urn:microsoft.com/office/officeart/2005/8/layout/list1"/>
    <dgm:cxn modelId="{D838374F-63CE-4E38-89B9-671F9236F2EE}" type="presOf" srcId="{92390612-8E26-455A-872A-8B7EC75FBD04}" destId="{9CA56169-D798-4E42-A4EB-0F09B9AAD6B9}" srcOrd="0" destOrd="0" presId="urn:microsoft.com/office/officeart/2005/8/layout/list1"/>
    <dgm:cxn modelId="{CDD99773-92F6-43DC-B782-41B4C9D3B578}" srcId="{AA808E5E-9525-43BC-B512-20F4C30A47DC}" destId="{F3284B30-6883-4248-973C-68BC1CF57DD2}" srcOrd="1" destOrd="0" parTransId="{8EAB8C4B-ADEF-44D0-92C4-16A56D5E320B}" sibTransId="{C9C133AC-3883-4C26-9EE5-B94BB81BDBBD}"/>
    <dgm:cxn modelId="{96DC6D7B-AAAA-4BFE-A728-F5638DE63491}" srcId="{AA808E5E-9525-43BC-B512-20F4C30A47DC}" destId="{54D0DE1B-2A15-45EE-BF63-A8B635A0D338}" srcOrd="3" destOrd="0" parTransId="{EAAC3843-89F0-4546-86C3-8DE6854F946A}" sibTransId="{DB549A45-9E42-4640-9E97-F14444218E1A}"/>
    <dgm:cxn modelId="{D896757D-B3CE-4E4B-9BA5-83FFD6273BF0}" srcId="{AA808E5E-9525-43BC-B512-20F4C30A47DC}" destId="{AA184830-3C53-475E-BAE9-B1B33D1053D5}" srcOrd="2" destOrd="0" parTransId="{521789F7-BC10-46F5-B0F8-3519E074A380}" sibTransId="{C637FE43-6F03-4920-B835-9F15DC5A4168}"/>
    <dgm:cxn modelId="{C97CCE7D-40DC-4B9C-807F-D2701961EECF}" type="presOf" srcId="{1EB2434F-2228-48B5-8473-9AB33E2E38BD}" destId="{9CA56169-D798-4E42-A4EB-0F09B9AAD6B9}" srcOrd="0" destOrd="4" presId="urn:microsoft.com/office/officeart/2005/8/layout/list1"/>
    <dgm:cxn modelId="{7A7C3B82-71EC-48CF-A0C2-9782A5B8525B}" type="presOf" srcId="{54D0DE1B-2A15-45EE-BF63-A8B635A0D338}" destId="{9CA56169-D798-4E42-A4EB-0F09B9AAD6B9}" srcOrd="0" destOrd="3" presId="urn:microsoft.com/office/officeart/2005/8/layout/list1"/>
    <dgm:cxn modelId="{F66C0087-57AA-4F75-A476-8683666F5264}" srcId="{AA808E5E-9525-43BC-B512-20F4C30A47DC}" destId="{92390612-8E26-455A-872A-8B7EC75FBD04}" srcOrd="0" destOrd="0" parTransId="{6D0CDF84-EF58-48FC-AA11-98556EBAD631}" sibTransId="{87024CA1-CDB5-44B3-A1B3-68505C7B52FC}"/>
    <dgm:cxn modelId="{4140A5B0-81A1-4E1C-8581-C04A190B4F4A}" type="presOf" srcId="{AA808E5E-9525-43BC-B512-20F4C30A47DC}" destId="{2D91FFF4-3979-4EF8-90A0-1F0DBF4265F9}" srcOrd="0" destOrd="0" presId="urn:microsoft.com/office/officeart/2005/8/layout/list1"/>
    <dgm:cxn modelId="{D9A0E7B6-B9A6-442C-865B-33AB2ADB6752}" type="presParOf" srcId="{BD46FEA6-312F-4FB4-A26E-4B456928D1E6}" destId="{6C654804-B5A9-4730-8CDC-6D74ADAC9BF3}" srcOrd="0" destOrd="0" presId="urn:microsoft.com/office/officeart/2005/8/layout/list1"/>
    <dgm:cxn modelId="{4810C04E-33FE-4C60-A033-C6AF322C6D72}" type="presParOf" srcId="{6C654804-B5A9-4730-8CDC-6D74ADAC9BF3}" destId="{2D91FFF4-3979-4EF8-90A0-1F0DBF4265F9}" srcOrd="0" destOrd="0" presId="urn:microsoft.com/office/officeart/2005/8/layout/list1"/>
    <dgm:cxn modelId="{3792346F-E135-4B26-8FE1-4441EA2CE9CA}" type="presParOf" srcId="{6C654804-B5A9-4730-8CDC-6D74ADAC9BF3}" destId="{96FC0618-FAAB-4CE0-AFB9-00589DA648B8}" srcOrd="1" destOrd="0" presId="urn:microsoft.com/office/officeart/2005/8/layout/list1"/>
    <dgm:cxn modelId="{B1E1DD8E-1199-4CC8-AE32-87AC988B1DE1}" type="presParOf" srcId="{BD46FEA6-312F-4FB4-A26E-4B456928D1E6}" destId="{B05A004C-6FFA-4582-98CF-C9BF4639C08A}" srcOrd="1" destOrd="0" presId="urn:microsoft.com/office/officeart/2005/8/layout/list1"/>
    <dgm:cxn modelId="{87C3C7BA-F505-4AC6-AD3D-BFD42C3E8D8B}" type="presParOf" srcId="{BD46FEA6-312F-4FB4-A26E-4B456928D1E6}" destId="{9CA56169-D798-4E42-A4EB-0F09B9AAD6B9}" srcOrd="2" destOrd="0" presId="urn:microsoft.com/office/officeart/2005/8/layout/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EF847FB-0EBD-41AD-A1A1-5028D8E3214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9B76579-86BC-4C12-85FE-27885E46199A}">
      <dgm:prSet/>
      <dgm:spPr>
        <a:solidFill>
          <a:schemeClr val="accent1">
            <a:lumMod val="60000"/>
            <a:lumOff val="40000"/>
          </a:schemeClr>
        </a:solidFill>
        <a:ln>
          <a:solidFill>
            <a:schemeClr val="tx1"/>
          </a:solidFill>
        </a:ln>
      </dgm:spPr>
      <dgm:t>
        <a:bodyPr/>
        <a:lstStyle/>
        <a:p>
          <a:r>
            <a:rPr lang="en-US" dirty="0">
              <a:solidFill>
                <a:schemeClr val="tx1"/>
              </a:solidFill>
            </a:rPr>
            <a:t>If the system shows any errors or warnings, action is required before submission. Errors will show in red and warnings in orange, with the total number of issues for the member.  </a:t>
          </a:r>
        </a:p>
      </dgm:t>
    </dgm:pt>
    <dgm:pt modelId="{BBFEE5D2-C355-4D07-85BA-ECF038EF11AB}" type="parTrans" cxnId="{6ECC8A0B-C982-4CE3-8A73-C30A0856D8BB}">
      <dgm:prSet/>
      <dgm:spPr/>
      <dgm:t>
        <a:bodyPr/>
        <a:lstStyle/>
        <a:p>
          <a:endParaRPr lang="en-US"/>
        </a:p>
      </dgm:t>
    </dgm:pt>
    <dgm:pt modelId="{647F64FB-8253-4EDF-AA85-B3BB6B52FAA2}" type="sibTrans" cxnId="{6ECC8A0B-C982-4CE3-8A73-C30A0856D8BB}">
      <dgm:prSet/>
      <dgm:spPr/>
      <dgm:t>
        <a:bodyPr/>
        <a:lstStyle/>
        <a:p>
          <a:endParaRPr lang="en-US"/>
        </a:p>
      </dgm:t>
    </dgm:pt>
    <dgm:pt modelId="{DA0A4DCE-336D-42E9-95CB-1EE1C5315358}" type="pres">
      <dgm:prSet presAssocID="{0EF847FB-0EBD-41AD-A1A1-5028D8E32148}" presName="linear" presStyleCnt="0">
        <dgm:presLayoutVars>
          <dgm:animLvl val="lvl"/>
          <dgm:resizeHandles val="exact"/>
        </dgm:presLayoutVars>
      </dgm:prSet>
      <dgm:spPr/>
    </dgm:pt>
    <dgm:pt modelId="{ED802453-5ADB-45D9-8DDB-69EC009F0861}" type="pres">
      <dgm:prSet presAssocID="{C9B76579-86BC-4C12-85FE-27885E46199A}" presName="parentText" presStyleLbl="node1" presStyleIdx="0" presStyleCnt="1">
        <dgm:presLayoutVars>
          <dgm:chMax val="0"/>
          <dgm:bulletEnabled val="1"/>
        </dgm:presLayoutVars>
      </dgm:prSet>
      <dgm:spPr/>
    </dgm:pt>
  </dgm:ptLst>
  <dgm:cxnLst>
    <dgm:cxn modelId="{6ECC8A0B-C982-4CE3-8A73-C30A0856D8BB}" srcId="{0EF847FB-0EBD-41AD-A1A1-5028D8E32148}" destId="{C9B76579-86BC-4C12-85FE-27885E46199A}" srcOrd="0" destOrd="0" parTransId="{BBFEE5D2-C355-4D07-85BA-ECF038EF11AB}" sibTransId="{647F64FB-8253-4EDF-AA85-B3BB6B52FAA2}"/>
    <dgm:cxn modelId="{FD32E855-4DE8-4E6C-92ED-4020690887DE}" type="presOf" srcId="{0EF847FB-0EBD-41AD-A1A1-5028D8E32148}" destId="{DA0A4DCE-336D-42E9-95CB-1EE1C5315358}" srcOrd="0" destOrd="0" presId="urn:microsoft.com/office/officeart/2005/8/layout/vList2"/>
    <dgm:cxn modelId="{B67D14AD-14C6-4121-9966-A6E8CA1E528F}" type="presOf" srcId="{C9B76579-86BC-4C12-85FE-27885E46199A}" destId="{ED802453-5ADB-45D9-8DDB-69EC009F0861}" srcOrd="0" destOrd="0" presId="urn:microsoft.com/office/officeart/2005/8/layout/vList2"/>
    <dgm:cxn modelId="{27696E6A-327E-431A-BBDF-EB76AC9F7E0A}" type="presParOf" srcId="{DA0A4DCE-336D-42E9-95CB-1EE1C5315358}" destId="{ED802453-5ADB-45D9-8DDB-69EC009F0861}"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B82B242-006C-4BE5-9CED-A4B1EF9B652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B75D3C9-FD77-4111-85C4-B359F078C7DD}">
      <dgm:prSet custT="1"/>
      <dgm:spPr>
        <a:solidFill>
          <a:schemeClr val="accent1">
            <a:lumMod val="40000"/>
            <a:lumOff val="60000"/>
          </a:schemeClr>
        </a:solidFill>
        <a:ln>
          <a:solidFill>
            <a:schemeClr val="tx1"/>
          </a:solidFill>
        </a:ln>
      </dgm:spPr>
      <dgm:t>
        <a:bodyPr/>
        <a:lstStyle/>
        <a:p>
          <a:r>
            <a:rPr lang="en-US" sz="1800" b="0" i="0" baseline="0" dirty="0">
              <a:solidFill>
                <a:schemeClr val="tx1"/>
              </a:solidFill>
            </a:rPr>
            <a:t>To address a member with errors or warnings, click on the row and a Member Summary box will open. From there you could act by selecting</a:t>
          </a:r>
          <a:r>
            <a:rPr lang="en-US" sz="1800" dirty="0">
              <a:solidFill>
                <a:schemeClr val="tx1"/>
              </a:solidFill>
            </a:rPr>
            <a:t> one of the options.</a:t>
          </a:r>
        </a:p>
      </dgm:t>
    </dgm:pt>
    <dgm:pt modelId="{81040D70-B66A-43EE-A862-ED43366C13AD}" type="parTrans" cxnId="{23DDAB34-0520-4CE5-B0D4-859184E23FD8}">
      <dgm:prSet/>
      <dgm:spPr/>
      <dgm:t>
        <a:bodyPr/>
        <a:lstStyle/>
        <a:p>
          <a:endParaRPr lang="en-US"/>
        </a:p>
      </dgm:t>
    </dgm:pt>
    <dgm:pt modelId="{7F2876EF-C7B8-45A5-B021-00C7690BB527}" type="sibTrans" cxnId="{23DDAB34-0520-4CE5-B0D4-859184E23FD8}">
      <dgm:prSet/>
      <dgm:spPr/>
      <dgm:t>
        <a:bodyPr/>
        <a:lstStyle/>
        <a:p>
          <a:endParaRPr lang="en-US"/>
        </a:p>
      </dgm:t>
    </dgm:pt>
    <dgm:pt modelId="{9D6A411C-C2B7-40AF-8824-FC9023907FE7}" type="pres">
      <dgm:prSet presAssocID="{BB82B242-006C-4BE5-9CED-A4B1EF9B6525}" presName="linear" presStyleCnt="0">
        <dgm:presLayoutVars>
          <dgm:animLvl val="lvl"/>
          <dgm:resizeHandles val="exact"/>
        </dgm:presLayoutVars>
      </dgm:prSet>
      <dgm:spPr/>
    </dgm:pt>
    <dgm:pt modelId="{9B7BB1BA-C381-42C4-ABE7-1D280E19D97B}" type="pres">
      <dgm:prSet presAssocID="{FB75D3C9-FD77-4111-85C4-B359F078C7DD}" presName="parentText" presStyleLbl="node1" presStyleIdx="0" presStyleCnt="1">
        <dgm:presLayoutVars>
          <dgm:chMax val="0"/>
          <dgm:bulletEnabled val="1"/>
        </dgm:presLayoutVars>
      </dgm:prSet>
      <dgm:spPr/>
    </dgm:pt>
  </dgm:ptLst>
  <dgm:cxnLst>
    <dgm:cxn modelId="{92BAB932-EC18-4062-B561-B0590F3F6310}" type="presOf" srcId="{FB75D3C9-FD77-4111-85C4-B359F078C7DD}" destId="{9B7BB1BA-C381-42C4-ABE7-1D280E19D97B}" srcOrd="0" destOrd="0" presId="urn:microsoft.com/office/officeart/2005/8/layout/vList2"/>
    <dgm:cxn modelId="{23DDAB34-0520-4CE5-B0D4-859184E23FD8}" srcId="{BB82B242-006C-4BE5-9CED-A4B1EF9B6525}" destId="{FB75D3C9-FD77-4111-85C4-B359F078C7DD}" srcOrd="0" destOrd="0" parTransId="{81040D70-B66A-43EE-A862-ED43366C13AD}" sibTransId="{7F2876EF-C7B8-45A5-B021-00C7690BB527}"/>
    <dgm:cxn modelId="{6D1A12A8-0321-4C3B-9D63-DD87C1FDF088}" type="presOf" srcId="{BB82B242-006C-4BE5-9CED-A4B1EF9B6525}" destId="{9D6A411C-C2B7-40AF-8824-FC9023907FE7}" srcOrd="0" destOrd="0" presId="urn:microsoft.com/office/officeart/2005/8/layout/vList2"/>
    <dgm:cxn modelId="{6985CAB8-F9B1-4A0D-8836-1F15D0135CC1}" type="presParOf" srcId="{9D6A411C-C2B7-40AF-8824-FC9023907FE7}" destId="{9B7BB1BA-C381-42C4-ABE7-1D280E19D97B}"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AF62625-4BD5-439A-89B5-D97FDEF2D2B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AC9EE23-43CE-4F6C-85EE-2EB936C50E11}">
      <dgm:prSet/>
      <dgm:spPr>
        <a:solidFill>
          <a:schemeClr val="accent1">
            <a:lumMod val="60000"/>
            <a:lumOff val="40000"/>
          </a:schemeClr>
        </a:solidFill>
        <a:ln>
          <a:solidFill>
            <a:schemeClr val="tx1"/>
          </a:solidFill>
        </a:ln>
      </dgm:spPr>
      <dgm:t>
        <a:bodyPr/>
        <a:lstStyle/>
        <a:p>
          <a:r>
            <a:rPr lang="en-US" dirty="0">
              <a:solidFill>
                <a:schemeClr val="tx1"/>
              </a:solidFill>
            </a:rPr>
            <a:t>For enrollment </a:t>
          </a:r>
          <a:r>
            <a:rPr lang="en-US" b="1" dirty="0">
              <a:solidFill>
                <a:schemeClr val="tx1"/>
              </a:solidFill>
            </a:rPr>
            <a:t>warnings</a:t>
          </a:r>
          <a:r>
            <a:rPr lang="en-US" dirty="0">
              <a:solidFill>
                <a:schemeClr val="tx1"/>
              </a:solidFill>
            </a:rPr>
            <a:t> that were approved, a pop-up box will appear and ask for a reason. Answer the questions and click, Save. Once saved, click Validate.</a:t>
          </a:r>
        </a:p>
      </dgm:t>
    </dgm:pt>
    <dgm:pt modelId="{DF7BB3E2-488D-4A78-A95A-03F115337BC7}" type="parTrans" cxnId="{3F5548F5-400A-4B27-B6B4-073CA0513412}">
      <dgm:prSet/>
      <dgm:spPr/>
      <dgm:t>
        <a:bodyPr/>
        <a:lstStyle/>
        <a:p>
          <a:endParaRPr lang="en-US"/>
        </a:p>
      </dgm:t>
    </dgm:pt>
    <dgm:pt modelId="{2445EAE4-0F0A-44A6-8376-A69C2623FC77}" type="sibTrans" cxnId="{3F5548F5-400A-4B27-B6B4-073CA0513412}">
      <dgm:prSet/>
      <dgm:spPr/>
      <dgm:t>
        <a:bodyPr/>
        <a:lstStyle/>
        <a:p>
          <a:endParaRPr lang="en-US"/>
        </a:p>
      </dgm:t>
    </dgm:pt>
    <dgm:pt modelId="{58DFB1CC-0D53-4A90-82E3-38AFB35BCB30}" type="pres">
      <dgm:prSet presAssocID="{3AF62625-4BD5-439A-89B5-D97FDEF2D2B0}" presName="linear" presStyleCnt="0">
        <dgm:presLayoutVars>
          <dgm:animLvl val="lvl"/>
          <dgm:resizeHandles val="exact"/>
        </dgm:presLayoutVars>
      </dgm:prSet>
      <dgm:spPr/>
    </dgm:pt>
    <dgm:pt modelId="{1D40F359-F599-442E-B14A-71CFFEFA50BE}" type="pres">
      <dgm:prSet presAssocID="{6AC9EE23-43CE-4F6C-85EE-2EB936C50E11}" presName="parentText" presStyleLbl="node1" presStyleIdx="0" presStyleCnt="1">
        <dgm:presLayoutVars>
          <dgm:chMax val="0"/>
          <dgm:bulletEnabled val="1"/>
        </dgm:presLayoutVars>
      </dgm:prSet>
      <dgm:spPr/>
    </dgm:pt>
  </dgm:ptLst>
  <dgm:cxnLst>
    <dgm:cxn modelId="{55C89A65-0DBE-413F-8E16-9C5F069A9088}" type="presOf" srcId="{6AC9EE23-43CE-4F6C-85EE-2EB936C50E11}" destId="{1D40F359-F599-442E-B14A-71CFFEFA50BE}" srcOrd="0" destOrd="0" presId="urn:microsoft.com/office/officeart/2005/8/layout/vList2"/>
    <dgm:cxn modelId="{6091FFE3-9AC6-4D99-B53D-C4F24EC906FA}" type="presOf" srcId="{3AF62625-4BD5-439A-89B5-D97FDEF2D2B0}" destId="{58DFB1CC-0D53-4A90-82E3-38AFB35BCB30}" srcOrd="0" destOrd="0" presId="urn:microsoft.com/office/officeart/2005/8/layout/vList2"/>
    <dgm:cxn modelId="{3F5548F5-400A-4B27-B6B4-073CA0513412}" srcId="{3AF62625-4BD5-439A-89B5-D97FDEF2D2B0}" destId="{6AC9EE23-43CE-4F6C-85EE-2EB936C50E11}" srcOrd="0" destOrd="0" parTransId="{DF7BB3E2-488D-4A78-A95A-03F115337BC7}" sibTransId="{2445EAE4-0F0A-44A6-8376-A69C2623FC77}"/>
    <dgm:cxn modelId="{89110C50-225E-4F95-BEF3-79ACD6164BC9}" type="presParOf" srcId="{58DFB1CC-0D53-4A90-82E3-38AFB35BCB30}" destId="{1D40F359-F599-442E-B14A-71CFFEFA50BE}"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C4EA262-7EB3-46CE-9D2D-4A4C589D3C0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8EFDEBA-5F28-4884-A6F3-277849FB23CB}">
      <dgm:prSet/>
      <dgm:spPr>
        <a:solidFill>
          <a:schemeClr val="accent1">
            <a:lumMod val="60000"/>
            <a:lumOff val="40000"/>
          </a:schemeClr>
        </a:solidFill>
        <a:ln>
          <a:solidFill>
            <a:schemeClr val="tx1"/>
          </a:solidFill>
        </a:ln>
      </dgm:spPr>
      <dgm:t>
        <a:bodyPr/>
        <a:lstStyle/>
        <a:p>
          <a:r>
            <a:rPr lang="en-US" dirty="0">
              <a:solidFill>
                <a:schemeClr val="tx1"/>
              </a:solidFill>
            </a:rPr>
            <a:t>For enrollment </a:t>
          </a:r>
          <a:r>
            <a:rPr lang="en-US" b="1" dirty="0">
              <a:solidFill>
                <a:schemeClr val="tx1"/>
              </a:solidFill>
            </a:rPr>
            <a:t>errors</a:t>
          </a:r>
          <a:r>
            <a:rPr lang="en-US" dirty="0">
              <a:solidFill>
                <a:schemeClr val="tx1"/>
              </a:solidFill>
            </a:rPr>
            <a:t> that were postponed or rejected, a pop-up box will require an explanation, provide and click Save. Once saved, click Validate.</a:t>
          </a:r>
        </a:p>
      </dgm:t>
    </dgm:pt>
    <dgm:pt modelId="{393CCC66-A04D-404A-B9E7-558E03893415}" type="parTrans" cxnId="{2E9981BA-EC92-4BCB-9280-0AE6285829C6}">
      <dgm:prSet/>
      <dgm:spPr/>
      <dgm:t>
        <a:bodyPr/>
        <a:lstStyle/>
        <a:p>
          <a:endParaRPr lang="en-US"/>
        </a:p>
      </dgm:t>
    </dgm:pt>
    <dgm:pt modelId="{BD75F138-4C07-4ED9-B35B-FC15C867ED15}" type="sibTrans" cxnId="{2E9981BA-EC92-4BCB-9280-0AE6285829C6}">
      <dgm:prSet/>
      <dgm:spPr/>
      <dgm:t>
        <a:bodyPr/>
        <a:lstStyle/>
        <a:p>
          <a:endParaRPr lang="en-US"/>
        </a:p>
      </dgm:t>
    </dgm:pt>
    <dgm:pt modelId="{E36713C0-F59B-48FD-9B50-539DA8AE14A8}" type="pres">
      <dgm:prSet presAssocID="{FC4EA262-7EB3-46CE-9D2D-4A4C589D3C04}" presName="linear" presStyleCnt="0">
        <dgm:presLayoutVars>
          <dgm:animLvl val="lvl"/>
          <dgm:resizeHandles val="exact"/>
        </dgm:presLayoutVars>
      </dgm:prSet>
      <dgm:spPr/>
    </dgm:pt>
    <dgm:pt modelId="{9D9CF78A-BB99-469D-BB70-4613608CA30E}" type="pres">
      <dgm:prSet presAssocID="{A8EFDEBA-5F28-4884-A6F3-277849FB23CB}" presName="parentText" presStyleLbl="node1" presStyleIdx="0" presStyleCnt="1">
        <dgm:presLayoutVars>
          <dgm:chMax val="0"/>
          <dgm:bulletEnabled val="1"/>
        </dgm:presLayoutVars>
      </dgm:prSet>
      <dgm:spPr/>
    </dgm:pt>
  </dgm:ptLst>
  <dgm:cxnLst>
    <dgm:cxn modelId="{53FC8249-03C5-4DAC-B0F3-538A5092FFCD}" type="presOf" srcId="{FC4EA262-7EB3-46CE-9D2D-4A4C589D3C04}" destId="{E36713C0-F59B-48FD-9B50-539DA8AE14A8}" srcOrd="0" destOrd="0" presId="urn:microsoft.com/office/officeart/2005/8/layout/vList2"/>
    <dgm:cxn modelId="{81ADE18D-16EB-4E1C-A1F1-F60465394F41}" type="presOf" srcId="{A8EFDEBA-5F28-4884-A6F3-277849FB23CB}" destId="{9D9CF78A-BB99-469D-BB70-4613608CA30E}" srcOrd="0" destOrd="0" presId="urn:microsoft.com/office/officeart/2005/8/layout/vList2"/>
    <dgm:cxn modelId="{2E9981BA-EC92-4BCB-9280-0AE6285829C6}" srcId="{FC4EA262-7EB3-46CE-9D2D-4A4C589D3C04}" destId="{A8EFDEBA-5F28-4884-A6F3-277849FB23CB}" srcOrd="0" destOrd="0" parTransId="{393CCC66-A04D-404A-B9E7-558E03893415}" sibTransId="{BD75F138-4C07-4ED9-B35B-FC15C867ED15}"/>
    <dgm:cxn modelId="{A3BF99B7-7AB5-4BBC-B6BF-446FC681418B}" type="presParOf" srcId="{E36713C0-F59B-48FD-9B50-539DA8AE14A8}" destId="{9D9CF78A-BB99-469D-BB70-4613608CA30E}" srcOrd="0" destOrd="0" presId="urn:microsoft.com/office/officeart/2005/8/layout/vList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2FFA8DF-94B6-4279-9CAF-A265A7CB6E90}"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B4CFE04D-E56E-4C89-BBC4-45B9BB17F727}">
      <dgm:prSet custT="1"/>
      <dgm:spPr/>
      <dgm:t>
        <a:bodyPr/>
        <a:lstStyle/>
        <a:p>
          <a:r>
            <a:rPr lang="en-US" sz="1800" dirty="0"/>
            <a:t>Once any warnings and errors have been resolved and validated, it will show no results found since all issues have been cleared in previous step. To the right it will show the number of members. Click Continue to move to </a:t>
          </a:r>
          <a:r>
            <a:rPr lang="en-US" sz="1800" b="1" dirty="0"/>
            <a:t>Step 4. Review &amp; Submit</a:t>
          </a:r>
          <a:r>
            <a:rPr lang="en-US" sz="1800" dirty="0"/>
            <a:t>.</a:t>
          </a:r>
        </a:p>
      </dgm:t>
    </dgm:pt>
    <dgm:pt modelId="{4CFF831F-FE4B-400D-BA99-0A18595ABEC2}" type="parTrans" cxnId="{5650407B-D271-4EFA-8E6C-5D1DDE87B516}">
      <dgm:prSet/>
      <dgm:spPr/>
      <dgm:t>
        <a:bodyPr/>
        <a:lstStyle/>
        <a:p>
          <a:endParaRPr lang="en-US"/>
        </a:p>
      </dgm:t>
    </dgm:pt>
    <dgm:pt modelId="{4A6E1D3D-1701-4410-A1AC-99C7E5E9DB15}" type="sibTrans" cxnId="{5650407B-D271-4EFA-8E6C-5D1DDE87B516}">
      <dgm:prSet/>
      <dgm:spPr/>
      <dgm:t>
        <a:bodyPr/>
        <a:lstStyle/>
        <a:p>
          <a:endParaRPr lang="en-US"/>
        </a:p>
      </dgm:t>
    </dgm:pt>
    <dgm:pt modelId="{3A7C4404-DFB3-4C2F-875E-DFAAF8A96C7E}" type="pres">
      <dgm:prSet presAssocID="{22FFA8DF-94B6-4279-9CAF-A265A7CB6E90}" presName="linear" presStyleCnt="0">
        <dgm:presLayoutVars>
          <dgm:animLvl val="lvl"/>
          <dgm:resizeHandles val="exact"/>
        </dgm:presLayoutVars>
      </dgm:prSet>
      <dgm:spPr/>
    </dgm:pt>
    <dgm:pt modelId="{D45944C1-3A38-404A-A85F-C6E01FDAC145}" type="pres">
      <dgm:prSet presAssocID="{B4CFE04D-E56E-4C89-BBC4-45B9BB17F727}" presName="parentText" presStyleLbl="node1" presStyleIdx="0" presStyleCnt="1">
        <dgm:presLayoutVars>
          <dgm:chMax val="0"/>
          <dgm:bulletEnabled val="1"/>
        </dgm:presLayoutVars>
      </dgm:prSet>
      <dgm:spPr/>
    </dgm:pt>
  </dgm:ptLst>
  <dgm:cxnLst>
    <dgm:cxn modelId="{5650407B-D271-4EFA-8E6C-5D1DDE87B516}" srcId="{22FFA8DF-94B6-4279-9CAF-A265A7CB6E90}" destId="{B4CFE04D-E56E-4C89-BBC4-45B9BB17F727}" srcOrd="0" destOrd="0" parTransId="{4CFF831F-FE4B-400D-BA99-0A18595ABEC2}" sibTransId="{4A6E1D3D-1701-4410-A1AC-99C7E5E9DB15}"/>
    <dgm:cxn modelId="{B0093382-DC56-4C5E-A241-79BE26795EEA}" type="presOf" srcId="{B4CFE04D-E56E-4C89-BBC4-45B9BB17F727}" destId="{D45944C1-3A38-404A-A85F-C6E01FDAC145}" srcOrd="0" destOrd="0" presId="urn:microsoft.com/office/officeart/2005/8/layout/vList2"/>
    <dgm:cxn modelId="{AA24A197-415F-410A-BA4C-201D410C7A4E}" type="presOf" srcId="{22FFA8DF-94B6-4279-9CAF-A265A7CB6E90}" destId="{3A7C4404-DFB3-4C2F-875E-DFAAF8A96C7E}" srcOrd="0" destOrd="0" presId="urn:microsoft.com/office/officeart/2005/8/layout/vList2"/>
    <dgm:cxn modelId="{1AB803C5-506F-4196-BB2E-57D465FAFAA1}" type="presParOf" srcId="{3A7C4404-DFB3-4C2F-875E-DFAAF8A96C7E}" destId="{D45944C1-3A38-404A-A85F-C6E01FDAC145}"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537EC62-EAE4-4056-967C-529B1C03A7F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1FA1633-F237-48E2-AA39-1B24FE10525D}">
      <dgm:prSet custT="1"/>
      <dgm:spPr>
        <a:solidFill>
          <a:schemeClr val="accent1">
            <a:lumMod val="60000"/>
            <a:lumOff val="40000"/>
          </a:schemeClr>
        </a:solidFill>
        <a:ln>
          <a:solidFill>
            <a:schemeClr val="tx1"/>
          </a:solidFill>
        </a:ln>
      </dgm:spPr>
      <dgm:t>
        <a:bodyPr/>
        <a:lstStyle/>
        <a:p>
          <a:r>
            <a:rPr lang="en-US" sz="1800" dirty="0">
              <a:solidFill>
                <a:schemeClr val="tx1"/>
              </a:solidFill>
            </a:rPr>
            <a:t>Review the listed Data Collection and Data Entry Summary and Reports.  Once review is complete, click </a:t>
          </a:r>
          <a:r>
            <a:rPr lang="en-US" sz="1800" b="1" dirty="0">
              <a:solidFill>
                <a:schemeClr val="tx1"/>
              </a:solidFill>
            </a:rPr>
            <a:t>Submit</a:t>
          </a:r>
          <a:r>
            <a:rPr lang="en-US" sz="1800" dirty="0">
              <a:solidFill>
                <a:schemeClr val="tx1"/>
              </a:solidFill>
            </a:rPr>
            <a:t>. A pop-up box will appear to confirm. Click </a:t>
          </a:r>
          <a:r>
            <a:rPr lang="en-US" sz="1800" b="1" dirty="0">
              <a:solidFill>
                <a:schemeClr val="tx1"/>
              </a:solidFill>
            </a:rPr>
            <a:t>Confirm</a:t>
          </a:r>
          <a:r>
            <a:rPr lang="en-US" sz="1800" dirty="0">
              <a:solidFill>
                <a:schemeClr val="tx1"/>
              </a:solidFill>
            </a:rPr>
            <a:t> and that will complete your Enrollment Data Collection. </a:t>
          </a:r>
        </a:p>
      </dgm:t>
    </dgm:pt>
    <dgm:pt modelId="{E01BB1EB-C3C2-49AA-8415-78D1300DF02A}" type="parTrans" cxnId="{2130A986-84CD-41A8-93CC-538E937CDC2E}">
      <dgm:prSet/>
      <dgm:spPr/>
      <dgm:t>
        <a:bodyPr/>
        <a:lstStyle/>
        <a:p>
          <a:endParaRPr lang="en-US"/>
        </a:p>
      </dgm:t>
    </dgm:pt>
    <dgm:pt modelId="{FB7D0A9B-5BA1-47FB-8D5C-A1365C332DE3}" type="sibTrans" cxnId="{2130A986-84CD-41A8-93CC-538E937CDC2E}">
      <dgm:prSet/>
      <dgm:spPr/>
      <dgm:t>
        <a:bodyPr/>
        <a:lstStyle/>
        <a:p>
          <a:endParaRPr lang="en-US"/>
        </a:p>
      </dgm:t>
    </dgm:pt>
    <dgm:pt modelId="{5D6AA789-B188-4A36-BF77-1090833FEA37}" type="pres">
      <dgm:prSet presAssocID="{6537EC62-EAE4-4056-967C-529B1C03A7FE}" presName="linear" presStyleCnt="0">
        <dgm:presLayoutVars>
          <dgm:animLvl val="lvl"/>
          <dgm:resizeHandles val="exact"/>
        </dgm:presLayoutVars>
      </dgm:prSet>
      <dgm:spPr/>
    </dgm:pt>
    <dgm:pt modelId="{EADF03C5-9884-46E9-B57C-3189AF354B7F}" type="pres">
      <dgm:prSet presAssocID="{E1FA1633-F237-48E2-AA39-1B24FE10525D}" presName="parentText" presStyleLbl="node1" presStyleIdx="0" presStyleCnt="1">
        <dgm:presLayoutVars>
          <dgm:chMax val="0"/>
          <dgm:bulletEnabled val="1"/>
        </dgm:presLayoutVars>
      </dgm:prSet>
      <dgm:spPr/>
    </dgm:pt>
  </dgm:ptLst>
  <dgm:cxnLst>
    <dgm:cxn modelId="{74458016-B056-4678-B87D-0A3147A78215}" type="presOf" srcId="{E1FA1633-F237-48E2-AA39-1B24FE10525D}" destId="{EADF03C5-9884-46E9-B57C-3189AF354B7F}" srcOrd="0" destOrd="0" presId="urn:microsoft.com/office/officeart/2005/8/layout/vList2"/>
    <dgm:cxn modelId="{DF6BD173-49BE-49B4-8841-4F53DF317DEF}" type="presOf" srcId="{6537EC62-EAE4-4056-967C-529B1C03A7FE}" destId="{5D6AA789-B188-4A36-BF77-1090833FEA37}" srcOrd="0" destOrd="0" presId="urn:microsoft.com/office/officeart/2005/8/layout/vList2"/>
    <dgm:cxn modelId="{2130A986-84CD-41A8-93CC-538E937CDC2E}" srcId="{6537EC62-EAE4-4056-967C-529B1C03A7FE}" destId="{E1FA1633-F237-48E2-AA39-1B24FE10525D}" srcOrd="0" destOrd="0" parTransId="{E01BB1EB-C3C2-49AA-8415-78D1300DF02A}" sibTransId="{FB7D0A9B-5BA1-47FB-8D5C-A1365C332DE3}"/>
    <dgm:cxn modelId="{4597CCF5-C5C3-4B14-8A3F-52B4061A2734}" type="presParOf" srcId="{5D6AA789-B188-4A36-BF77-1090833FEA37}" destId="{EADF03C5-9884-46E9-B57C-3189AF354B7F}"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46D997-0865-4355-882E-72E397AB87E8}"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F7CEB7A-60C0-4F9D-9F38-0EB872A3CF4C}">
      <dgm:prSet/>
      <dgm:spPr/>
      <dgm:t>
        <a:bodyPr/>
        <a:lstStyle/>
        <a:p>
          <a:pPr>
            <a:lnSpc>
              <a:spcPct val="100000"/>
            </a:lnSpc>
          </a:pPr>
          <a:r>
            <a:rPr lang="en-US" b="1" dirty="0"/>
            <a:t>What is a Data Collection?</a:t>
          </a:r>
          <a:endParaRPr lang="en-US" dirty="0"/>
        </a:p>
      </dgm:t>
    </dgm:pt>
    <dgm:pt modelId="{FCD84E8B-13F2-44F8-BECA-93120DFA3716}" type="parTrans" cxnId="{B1CA0C43-9C1C-4A72-B3F0-1E9C1EE0BBAC}">
      <dgm:prSet/>
      <dgm:spPr/>
      <dgm:t>
        <a:bodyPr/>
        <a:lstStyle/>
        <a:p>
          <a:endParaRPr lang="en-US"/>
        </a:p>
      </dgm:t>
    </dgm:pt>
    <dgm:pt modelId="{42248527-DF3B-4243-AE18-9E018BF7E835}" type="sibTrans" cxnId="{B1CA0C43-9C1C-4A72-B3F0-1E9C1EE0BBAC}">
      <dgm:prSet/>
      <dgm:spPr/>
      <dgm:t>
        <a:bodyPr/>
        <a:lstStyle/>
        <a:p>
          <a:endParaRPr lang="en-US"/>
        </a:p>
      </dgm:t>
    </dgm:pt>
    <dgm:pt modelId="{DC9A5CC4-6460-46B3-987F-809C54067924}">
      <dgm:prSet/>
      <dgm:spPr/>
      <dgm:t>
        <a:bodyPr/>
        <a:lstStyle/>
        <a:p>
          <a:pPr>
            <a:lnSpc>
              <a:spcPct val="100000"/>
            </a:lnSpc>
          </a:pPr>
          <a:r>
            <a:rPr lang="en-US" b="1" dirty="0"/>
            <a:t>Information is sent in via Employer Access as a Data Collection using a new file format, Comma-separated Value or .CSV.  </a:t>
          </a:r>
          <a:endParaRPr lang="en-US" dirty="0"/>
        </a:p>
      </dgm:t>
    </dgm:pt>
    <dgm:pt modelId="{70DA713D-3CBF-45B7-A1EF-17D54632B950}" type="parTrans" cxnId="{593CA2E7-AF35-4977-89E7-A2051C679C70}">
      <dgm:prSet/>
      <dgm:spPr/>
      <dgm:t>
        <a:bodyPr/>
        <a:lstStyle/>
        <a:p>
          <a:endParaRPr lang="en-US"/>
        </a:p>
      </dgm:t>
    </dgm:pt>
    <dgm:pt modelId="{1F566574-B6B3-4062-A3A5-54BDB9B0A9FA}" type="sibTrans" cxnId="{593CA2E7-AF35-4977-89E7-A2051C679C70}">
      <dgm:prSet/>
      <dgm:spPr/>
      <dgm:t>
        <a:bodyPr/>
        <a:lstStyle/>
        <a:p>
          <a:endParaRPr lang="en-US"/>
        </a:p>
      </dgm:t>
    </dgm:pt>
    <dgm:pt modelId="{DC775463-94A3-4F64-8108-1815E5EDB492}">
      <dgm:prSet/>
      <dgm:spPr/>
      <dgm:t>
        <a:bodyPr/>
        <a:lstStyle/>
        <a:p>
          <a:pPr>
            <a:lnSpc>
              <a:spcPct val="100000"/>
            </a:lnSpc>
          </a:pPr>
          <a:r>
            <a:rPr lang="en-US" b="1" dirty="0"/>
            <a:t>Filing is Simple</a:t>
          </a:r>
          <a:r>
            <a:rPr lang="en-US" b="1" i="1" dirty="0"/>
            <a:t>, Fast, </a:t>
          </a:r>
          <a:r>
            <a:rPr lang="en-US" b="1" dirty="0"/>
            <a:t>Easy and Web-Centric replacing 90% of all previous forms. </a:t>
          </a:r>
          <a:endParaRPr lang="en-US" dirty="0"/>
        </a:p>
      </dgm:t>
    </dgm:pt>
    <dgm:pt modelId="{D7663ABA-3575-45F7-A3D4-2DD6C22DA4E0}" type="parTrans" cxnId="{76A54160-8311-4F0E-8878-95998FD7822B}">
      <dgm:prSet/>
      <dgm:spPr/>
      <dgm:t>
        <a:bodyPr/>
        <a:lstStyle/>
        <a:p>
          <a:endParaRPr lang="en-US"/>
        </a:p>
      </dgm:t>
    </dgm:pt>
    <dgm:pt modelId="{BFE6C8D5-A97D-4AA9-9E80-079818466C37}" type="sibTrans" cxnId="{76A54160-8311-4F0E-8878-95998FD7822B}">
      <dgm:prSet/>
      <dgm:spPr/>
      <dgm:t>
        <a:bodyPr/>
        <a:lstStyle/>
        <a:p>
          <a:endParaRPr lang="en-US"/>
        </a:p>
      </dgm:t>
    </dgm:pt>
    <dgm:pt modelId="{144B4B74-3CED-4486-B96C-69E8AEFFF3F8}">
      <dgm:prSet/>
      <dgm:spPr/>
      <dgm:t>
        <a:bodyPr/>
        <a:lstStyle/>
        <a:p>
          <a:pPr>
            <a:lnSpc>
              <a:spcPct val="100000"/>
            </a:lnSpc>
          </a:pPr>
          <a:r>
            <a:rPr lang="en-US" b="1" dirty="0"/>
            <a:t>For smaller employers the Add Record Manual Entry is quick, it prompts the user for information, responds interactively to prevent errors, and creates the new file format that is then submitted to IMRF.</a:t>
          </a:r>
          <a:endParaRPr lang="en-US" dirty="0"/>
        </a:p>
      </dgm:t>
    </dgm:pt>
    <dgm:pt modelId="{E7E67BB5-F675-4DBD-980B-72AC8A17DD84}" type="parTrans" cxnId="{1C73DA0A-AEA5-48FB-8A0D-9B4959745920}">
      <dgm:prSet/>
      <dgm:spPr/>
      <dgm:t>
        <a:bodyPr/>
        <a:lstStyle/>
        <a:p>
          <a:endParaRPr lang="en-US"/>
        </a:p>
      </dgm:t>
    </dgm:pt>
    <dgm:pt modelId="{689E2CE5-DC8C-4B27-9FD5-514295E63470}" type="sibTrans" cxnId="{1C73DA0A-AEA5-48FB-8A0D-9B4959745920}">
      <dgm:prSet/>
      <dgm:spPr/>
      <dgm:t>
        <a:bodyPr/>
        <a:lstStyle/>
        <a:p>
          <a:endParaRPr lang="en-US"/>
        </a:p>
      </dgm:t>
    </dgm:pt>
    <dgm:pt modelId="{63EDBC00-4624-4276-A876-975AF7193F88}">
      <dgm:prSet/>
      <dgm:spPr/>
      <dgm:t>
        <a:bodyPr/>
        <a:lstStyle/>
        <a:p>
          <a:pPr>
            <a:lnSpc>
              <a:spcPct val="100000"/>
            </a:lnSpc>
          </a:pPr>
          <a:r>
            <a:rPr lang="en-US" b="1" dirty="0"/>
            <a:t>IMRF is asking for the information you supplied to us before and some new information. This allows the employer more control over the entire life cycle of their members from enrollment through retirement.</a:t>
          </a:r>
          <a:endParaRPr lang="en-US" dirty="0"/>
        </a:p>
      </dgm:t>
    </dgm:pt>
    <dgm:pt modelId="{959EBD3B-6E80-4312-A151-C3FD9C9B00BB}" type="parTrans" cxnId="{3A5E2F76-B758-4F86-A2EF-AB0D03633D1D}">
      <dgm:prSet/>
      <dgm:spPr/>
      <dgm:t>
        <a:bodyPr/>
        <a:lstStyle/>
        <a:p>
          <a:endParaRPr lang="en-US"/>
        </a:p>
      </dgm:t>
    </dgm:pt>
    <dgm:pt modelId="{04903465-69D3-4FFF-B0C2-C47B25E437A8}" type="sibTrans" cxnId="{3A5E2F76-B758-4F86-A2EF-AB0D03633D1D}">
      <dgm:prSet/>
      <dgm:spPr/>
      <dgm:t>
        <a:bodyPr/>
        <a:lstStyle/>
        <a:p>
          <a:endParaRPr lang="en-US"/>
        </a:p>
      </dgm:t>
    </dgm:pt>
    <dgm:pt modelId="{EF5F4CE0-D249-4CC6-B3E1-C0279A541908}" type="pres">
      <dgm:prSet presAssocID="{6846D997-0865-4355-882E-72E397AB87E8}" presName="root" presStyleCnt="0">
        <dgm:presLayoutVars>
          <dgm:dir/>
          <dgm:resizeHandles val="exact"/>
        </dgm:presLayoutVars>
      </dgm:prSet>
      <dgm:spPr/>
    </dgm:pt>
    <dgm:pt modelId="{B17BCEFC-03B3-426A-8C2A-E7E6178946A5}" type="pres">
      <dgm:prSet presAssocID="{0F7CEB7A-60C0-4F9D-9F38-0EB872A3CF4C}" presName="compNode" presStyleCnt="0"/>
      <dgm:spPr/>
    </dgm:pt>
    <dgm:pt modelId="{DBE869CA-A40A-410B-9073-8B8F0622BB17}" type="pres">
      <dgm:prSet presAssocID="{0F7CEB7A-60C0-4F9D-9F38-0EB872A3CF4C}" presName="bgRect" presStyleLbl="bgShp" presStyleIdx="0" presStyleCnt="5"/>
      <dgm:spPr>
        <a:ln>
          <a:solidFill>
            <a:schemeClr val="tx1"/>
          </a:solidFill>
        </a:ln>
      </dgm:spPr>
    </dgm:pt>
    <dgm:pt modelId="{583065B5-C342-4523-8338-E659279001FD}" type="pres">
      <dgm:prSet presAssocID="{0F7CEB7A-60C0-4F9D-9F38-0EB872A3CF4C}"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atabase"/>
        </a:ext>
      </dgm:extLst>
    </dgm:pt>
    <dgm:pt modelId="{402EF399-1328-4750-8CFA-04CAEB5C98BA}" type="pres">
      <dgm:prSet presAssocID="{0F7CEB7A-60C0-4F9D-9F38-0EB872A3CF4C}" presName="spaceRect" presStyleCnt="0"/>
      <dgm:spPr/>
    </dgm:pt>
    <dgm:pt modelId="{3F96A83C-3F7D-44D6-BA04-B82EEA501982}" type="pres">
      <dgm:prSet presAssocID="{0F7CEB7A-60C0-4F9D-9F38-0EB872A3CF4C}" presName="parTx" presStyleLbl="revTx" presStyleIdx="0" presStyleCnt="5">
        <dgm:presLayoutVars>
          <dgm:chMax val="0"/>
          <dgm:chPref val="0"/>
        </dgm:presLayoutVars>
      </dgm:prSet>
      <dgm:spPr/>
    </dgm:pt>
    <dgm:pt modelId="{5EC2E4F0-01C4-432C-9AD7-248C98E6FF33}" type="pres">
      <dgm:prSet presAssocID="{42248527-DF3B-4243-AE18-9E018BF7E835}" presName="sibTrans" presStyleCnt="0"/>
      <dgm:spPr/>
    </dgm:pt>
    <dgm:pt modelId="{DCEC3F98-975A-4074-8042-D709B008501E}" type="pres">
      <dgm:prSet presAssocID="{DC9A5CC4-6460-46B3-987F-809C54067924}" presName="compNode" presStyleCnt="0"/>
      <dgm:spPr/>
    </dgm:pt>
    <dgm:pt modelId="{777A489C-86E2-44CE-AC8D-B055AA58AE2D}" type="pres">
      <dgm:prSet presAssocID="{DC9A5CC4-6460-46B3-987F-809C54067924}" presName="bgRect" presStyleLbl="bgShp" presStyleIdx="1" presStyleCnt="5"/>
      <dgm:spPr>
        <a:ln>
          <a:solidFill>
            <a:schemeClr val="tx1"/>
          </a:solidFill>
        </a:ln>
      </dgm:spPr>
    </dgm:pt>
    <dgm:pt modelId="{86D3B9B5-C9E9-49E3-8938-E15F5E9B2570}" type="pres">
      <dgm:prSet presAssocID="{DC9A5CC4-6460-46B3-987F-809C54067924}"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hare"/>
        </a:ext>
      </dgm:extLst>
    </dgm:pt>
    <dgm:pt modelId="{1F55F1F3-7063-4F0E-9EF1-1B4E1C338E26}" type="pres">
      <dgm:prSet presAssocID="{DC9A5CC4-6460-46B3-987F-809C54067924}" presName="spaceRect" presStyleCnt="0"/>
      <dgm:spPr/>
    </dgm:pt>
    <dgm:pt modelId="{B8B3A325-B316-4331-BD06-7BFD5EDFEBE2}" type="pres">
      <dgm:prSet presAssocID="{DC9A5CC4-6460-46B3-987F-809C54067924}" presName="parTx" presStyleLbl="revTx" presStyleIdx="1" presStyleCnt="5">
        <dgm:presLayoutVars>
          <dgm:chMax val="0"/>
          <dgm:chPref val="0"/>
        </dgm:presLayoutVars>
      </dgm:prSet>
      <dgm:spPr/>
    </dgm:pt>
    <dgm:pt modelId="{F0A0F8F2-48D0-4FCD-85E3-57E19FB325AE}" type="pres">
      <dgm:prSet presAssocID="{1F566574-B6B3-4062-A3A5-54BDB9B0A9FA}" presName="sibTrans" presStyleCnt="0"/>
      <dgm:spPr/>
    </dgm:pt>
    <dgm:pt modelId="{0BA36864-8DB2-4EBF-B1FB-5876B80D271D}" type="pres">
      <dgm:prSet presAssocID="{DC775463-94A3-4F64-8108-1815E5EDB492}" presName="compNode" presStyleCnt="0"/>
      <dgm:spPr/>
    </dgm:pt>
    <dgm:pt modelId="{35595210-F279-4F69-BE99-545E43C3F3E7}" type="pres">
      <dgm:prSet presAssocID="{DC775463-94A3-4F64-8108-1815E5EDB492}" presName="bgRect" presStyleLbl="bgShp" presStyleIdx="2" presStyleCnt="5"/>
      <dgm:spPr>
        <a:ln>
          <a:solidFill>
            <a:schemeClr val="tx1"/>
          </a:solidFill>
        </a:ln>
      </dgm:spPr>
    </dgm:pt>
    <dgm:pt modelId="{256D405A-4F88-4D66-B24E-49819A75FFD3}" type="pres">
      <dgm:prSet presAssocID="{DC775463-94A3-4F64-8108-1815E5EDB492}"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Open Folder"/>
        </a:ext>
      </dgm:extLst>
    </dgm:pt>
    <dgm:pt modelId="{AD32B9CF-A97E-4B1C-AD0C-165CDC01F1A1}" type="pres">
      <dgm:prSet presAssocID="{DC775463-94A3-4F64-8108-1815E5EDB492}" presName="spaceRect" presStyleCnt="0"/>
      <dgm:spPr/>
    </dgm:pt>
    <dgm:pt modelId="{72543AE4-8685-481D-98F4-87B882FB4647}" type="pres">
      <dgm:prSet presAssocID="{DC775463-94A3-4F64-8108-1815E5EDB492}" presName="parTx" presStyleLbl="revTx" presStyleIdx="2" presStyleCnt="5">
        <dgm:presLayoutVars>
          <dgm:chMax val="0"/>
          <dgm:chPref val="0"/>
        </dgm:presLayoutVars>
      </dgm:prSet>
      <dgm:spPr/>
    </dgm:pt>
    <dgm:pt modelId="{514BBE70-2723-4526-9F7F-A172A32F5738}" type="pres">
      <dgm:prSet presAssocID="{BFE6C8D5-A97D-4AA9-9E80-079818466C37}" presName="sibTrans" presStyleCnt="0"/>
      <dgm:spPr/>
    </dgm:pt>
    <dgm:pt modelId="{952A3557-0530-49AE-A474-73CA34EE0584}" type="pres">
      <dgm:prSet presAssocID="{144B4B74-3CED-4486-B96C-69E8AEFFF3F8}" presName="compNode" presStyleCnt="0"/>
      <dgm:spPr/>
    </dgm:pt>
    <dgm:pt modelId="{9F2E8B47-DF4B-417B-ACEB-F34B6E80108A}" type="pres">
      <dgm:prSet presAssocID="{144B4B74-3CED-4486-B96C-69E8AEFFF3F8}" presName="bgRect" presStyleLbl="bgShp" presStyleIdx="3" presStyleCnt="5"/>
      <dgm:spPr>
        <a:ln>
          <a:solidFill>
            <a:schemeClr val="tx1"/>
          </a:solidFill>
        </a:ln>
      </dgm:spPr>
    </dgm:pt>
    <dgm:pt modelId="{1770E3CF-98F1-4876-BA14-AD38F089E29E}" type="pres">
      <dgm:prSet presAssocID="{144B4B74-3CED-4486-B96C-69E8AEFFF3F8}"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lowchart"/>
        </a:ext>
      </dgm:extLst>
    </dgm:pt>
    <dgm:pt modelId="{B8A21B8C-C2AD-415B-89CC-43FADF8ACDA0}" type="pres">
      <dgm:prSet presAssocID="{144B4B74-3CED-4486-B96C-69E8AEFFF3F8}" presName="spaceRect" presStyleCnt="0"/>
      <dgm:spPr/>
    </dgm:pt>
    <dgm:pt modelId="{134033C7-0D95-4929-8956-22FFA14E00FE}" type="pres">
      <dgm:prSet presAssocID="{144B4B74-3CED-4486-B96C-69E8AEFFF3F8}" presName="parTx" presStyleLbl="revTx" presStyleIdx="3" presStyleCnt="5">
        <dgm:presLayoutVars>
          <dgm:chMax val="0"/>
          <dgm:chPref val="0"/>
        </dgm:presLayoutVars>
      </dgm:prSet>
      <dgm:spPr/>
    </dgm:pt>
    <dgm:pt modelId="{BFAA48ED-B5EF-4316-82FE-CFBCF2ADE8F0}" type="pres">
      <dgm:prSet presAssocID="{689E2CE5-DC8C-4B27-9FD5-514295E63470}" presName="sibTrans" presStyleCnt="0"/>
      <dgm:spPr/>
    </dgm:pt>
    <dgm:pt modelId="{810FDA31-4899-419E-B5F7-799008B39C0E}" type="pres">
      <dgm:prSet presAssocID="{63EDBC00-4624-4276-A876-975AF7193F88}" presName="compNode" presStyleCnt="0"/>
      <dgm:spPr/>
    </dgm:pt>
    <dgm:pt modelId="{00F403DC-976D-4218-A373-D86D47982EC0}" type="pres">
      <dgm:prSet presAssocID="{63EDBC00-4624-4276-A876-975AF7193F88}" presName="bgRect" presStyleLbl="bgShp" presStyleIdx="4" presStyleCnt="5"/>
      <dgm:spPr>
        <a:ln>
          <a:solidFill>
            <a:schemeClr val="tx1"/>
          </a:solidFill>
        </a:ln>
      </dgm:spPr>
    </dgm:pt>
    <dgm:pt modelId="{EBC33E05-B533-477E-9097-426A4275CD25}" type="pres">
      <dgm:prSet presAssocID="{63EDBC00-4624-4276-A876-975AF7193F88}"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ranching Diagram"/>
        </a:ext>
      </dgm:extLst>
    </dgm:pt>
    <dgm:pt modelId="{CB7AE8A7-67C7-407B-931D-72A3A4280F2D}" type="pres">
      <dgm:prSet presAssocID="{63EDBC00-4624-4276-A876-975AF7193F88}" presName="spaceRect" presStyleCnt="0"/>
      <dgm:spPr/>
    </dgm:pt>
    <dgm:pt modelId="{0E29B5B2-12E5-43B9-B82B-8D95C3F90EB0}" type="pres">
      <dgm:prSet presAssocID="{63EDBC00-4624-4276-A876-975AF7193F88}" presName="parTx" presStyleLbl="revTx" presStyleIdx="4" presStyleCnt="5">
        <dgm:presLayoutVars>
          <dgm:chMax val="0"/>
          <dgm:chPref val="0"/>
        </dgm:presLayoutVars>
      </dgm:prSet>
      <dgm:spPr/>
    </dgm:pt>
  </dgm:ptLst>
  <dgm:cxnLst>
    <dgm:cxn modelId="{1C73DA0A-AEA5-48FB-8A0D-9B4959745920}" srcId="{6846D997-0865-4355-882E-72E397AB87E8}" destId="{144B4B74-3CED-4486-B96C-69E8AEFFF3F8}" srcOrd="3" destOrd="0" parTransId="{E7E67BB5-F675-4DBD-980B-72AC8A17DD84}" sibTransId="{689E2CE5-DC8C-4B27-9FD5-514295E63470}"/>
    <dgm:cxn modelId="{0EA4E50C-1678-4FB3-8A44-9D3D09DAD4E5}" type="presOf" srcId="{144B4B74-3CED-4486-B96C-69E8AEFFF3F8}" destId="{134033C7-0D95-4929-8956-22FFA14E00FE}" srcOrd="0" destOrd="0" presId="urn:microsoft.com/office/officeart/2018/2/layout/IconVerticalSolidList"/>
    <dgm:cxn modelId="{5159BD20-72B6-4D59-B6DB-D5D57112055C}" type="presOf" srcId="{DC9A5CC4-6460-46B3-987F-809C54067924}" destId="{B8B3A325-B316-4331-BD06-7BFD5EDFEBE2}" srcOrd="0" destOrd="0" presId="urn:microsoft.com/office/officeart/2018/2/layout/IconVerticalSolidList"/>
    <dgm:cxn modelId="{76A54160-8311-4F0E-8878-95998FD7822B}" srcId="{6846D997-0865-4355-882E-72E397AB87E8}" destId="{DC775463-94A3-4F64-8108-1815E5EDB492}" srcOrd="2" destOrd="0" parTransId="{D7663ABA-3575-45F7-A3D4-2DD6C22DA4E0}" sibTransId="{BFE6C8D5-A97D-4AA9-9E80-079818466C37}"/>
    <dgm:cxn modelId="{FBE0DE42-D156-4029-99A8-D16396E34329}" type="presOf" srcId="{63EDBC00-4624-4276-A876-975AF7193F88}" destId="{0E29B5B2-12E5-43B9-B82B-8D95C3F90EB0}" srcOrd="0" destOrd="0" presId="urn:microsoft.com/office/officeart/2018/2/layout/IconVerticalSolidList"/>
    <dgm:cxn modelId="{B1CA0C43-9C1C-4A72-B3F0-1E9C1EE0BBAC}" srcId="{6846D997-0865-4355-882E-72E397AB87E8}" destId="{0F7CEB7A-60C0-4F9D-9F38-0EB872A3CF4C}" srcOrd="0" destOrd="0" parTransId="{FCD84E8B-13F2-44F8-BECA-93120DFA3716}" sibTransId="{42248527-DF3B-4243-AE18-9E018BF7E835}"/>
    <dgm:cxn modelId="{3A5E2F76-B758-4F86-A2EF-AB0D03633D1D}" srcId="{6846D997-0865-4355-882E-72E397AB87E8}" destId="{63EDBC00-4624-4276-A876-975AF7193F88}" srcOrd="4" destOrd="0" parTransId="{959EBD3B-6E80-4312-A151-C3FD9C9B00BB}" sibTransId="{04903465-69D3-4FFF-B0C2-C47B25E437A8}"/>
    <dgm:cxn modelId="{A2586AC2-E202-457A-8A54-3049F0957C1A}" type="presOf" srcId="{0F7CEB7A-60C0-4F9D-9F38-0EB872A3CF4C}" destId="{3F96A83C-3F7D-44D6-BA04-B82EEA501982}" srcOrd="0" destOrd="0" presId="urn:microsoft.com/office/officeart/2018/2/layout/IconVerticalSolidList"/>
    <dgm:cxn modelId="{E1E957E4-4098-43E3-A48D-C7FCE7505F80}" type="presOf" srcId="{DC775463-94A3-4F64-8108-1815E5EDB492}" destId="{72543AE4-8685-481D-98F4-87B882FB4647}" srcOrd="0" destOrd="0" presId="urn:microsoft.com/office/officeart/2018/2/layout/IconVerticalSolidList"/>
    <dgm:cxn modelId="{593CA2E7-AF35-4977-89E7-A2051C679C70}" srcId="{6846D997-0865-4355-882E-72E397AB87E8}" destId="{DC9A5CC4-6460-46B3-987F-809C54067924}" srcOrd="1" destOrd="0" parTransId="{70DA713D-3CBF-45B7-A1EF-17D54632B950}" sibTransId="{1F566574-B6B3-4062-A3A5-54BDB9B0A9FA}"/>
    <dgm:cxn modelId="{2BDDDEF0-ADDF-4A11-850F-3E625290988D}" type="presOf" srcId="{6846D997-0865-4355-882E-72E397AB87E8}" destId="{EF5F4CE0-D249-4CC6-B3E1-C0279A541908}" srcOrd="0" destOrd="0" presId="urn:microsoft.com/office/officeart/2018/2/layout/IconVerticalSolidList"/>
    <dgm:cxn modelId="{A80167B1-0C8C-4EA2-80DA-3055C3B45410}" type="presParOf" srcId="{EF5F4CE0-D249-4CC6-B3E1-C0279A541908}" destId="{B17BCEFC-03B3-426A-8C2A-E7E6178946A5}" srcOrd="0" destOrd="0" presId="urn:microsoft.com/office/officeart/2018/2/layout/IconVerticalSolidList"/>
    <dgm:cxn modelId="{6B964388-2A83-4DE9-99CC-7D507C98D2B9}" type="presParOf" srcId="{B17BCEFC-03B3-426A-8C2A-E7E6178946A5}" destId="{DBE869CA-A40A-410B-9073-8B8F0622BB17}" srcOrd="0" destOrd="0" presId="urn:microsoft.com/office/officeart/2018/2/layout/IconVerticalSolidList"/>
    <dgm:cxn modelId="{452485EC-7650-411B-917A-4024EE1BEE8D}" type="presParOf" srcId="{B17BCEFC-03B3-426A-8C2A-E7E6178946A5}" destId="{583065B5-C342-4523-8338-E659279001FD}" srcOrd="1" destOrd="0" presId="urn:microsoft.com/office/officeart/2018/2/layout/IconVerticalSolidList"/>
    <dgm:cxn modelId="{29990796-1D5D-4367-A6C8-20D7378867D2}" type="presParOf" srcId="{B17BCEFC-03B3-426A-8C2A-E7E6178946A5}" destId="{402EF399-1328-4750-8CFA-04CAEB5C98BA}" srcOrd="2" destOrd="0" presId="urn:microsoft.com/office/officeart/2018/2/layout/IconVerticalSolidList"/>
    <dgm:cxn modelId="{36D1CE39-8BF8-43E7-B6C8-47EF7F6F7489}" type="presParOf" srcId="{B17BCEFC-03B3-426A-8C2A-E7E6178946A5}" destId="{3F96A83C-3F7D-44D6-BA04-B82EEA501982}" srcOrd="3" destOrd="0" presId="urn:microsoft.com/office/officeart/2018/2/layout/IconVerticalSolidList"/>
    <dgm:cxn modelId="{4A7FBCFD-0BE9-46F6-A2DC-E29A2761C3D2}" type="presParOf" srcId="{EF5F4CE0-D249-4CC6-B3E1-C0279A541908}" destId="{5EC2E4F0-01C4-432C-9AD7-248C98E6FF33}" srcOrd="1" destOrd="0" presId="urn:microsoft.com/office/officeart/2018/2/layout/IconVerticalSolidList"/>
    <dgm:cxn modelId="{82A6C4A0-38BB-4761-8951-0F19D87E51AB}" type="presParOf" srcId="{EF5F4CE0-D249-4CC6-B3E1-C0279A541908}" destId="{DCEC3F98-975A-4074-8042-D709B008501E}" srcOrd="2" destOrd="0" presId="urn:microsoft.com/office/officeart/2018/2/layout/IconVerticalSolidList"/>
    <dgm:cxn modelId="{0C07ACE9-2858-43D2-B4D9-B9D6A11B6A26}" type="presParOf" srcId="{DCEC3F98-975A-4074-8042-D709B008501E}" destId="{777A489C-86E2-44CE-AC8D-B055AA58AE2D}" srcOrd="0" destOrd="0" presId="urn:microsoft.com/office/officeart/2018/2/layout/IconVerticalSolidList"/>
    <dgm:cxn modelId="{83BBC136-E074-40B3-87E6-A411194DC0E3}" type="presParOf" srcId="{DCEC3F98-975A-4074-8042-D709B008501E}" destId="{86D3B9B5-C9E9-49E3-8938-E15F5E9B2570}" srcOrd="1" destOrd="0" presId="urn:microsoft.com/office/officeart/2018/2/layout/IconVerticalSolidList"/>
    <dgm:cxn modelId="{32C13B11-A47E-43C7-BD63-3E4A018F9737}" type="presParOf" srcId="{DCEC3F98-975A-4074-8042-D709B008501E}" destId="{1F55F1F3-7063-4F0E-9EF1-1B4E1C338E26}" srcOrd="2" destOrd="0" presId="urn:microsoft.com/office/officeart/2018/2/layout/IconVerticalSolidList"/>
    <dgm:cxn modelId="{B1928995-09E0-4D50-B216-4C433BEE25AE}" type="presParOf" srcId="{DCEC3F98-975A-4074-8042-D709B008501E}" destId="{B8B3A325-B316-4331-BD06-7BFD5EDFEBE2}" srcOrd="3" destOrd="0" presId="urn:microsoft.com/office/officeart/2018/2/layout/IconVerticalSolidList"/>
    <dgm:cxn modelId="{5A369F40-6D6C-4B4C-AD67-6454F87C5181}" type="presParOf" srcId="{EF5F4CE0-D249-4CC6-B3E1-C0279A541908}" destId="{F0A0F8F2-48D0-4FCD-85E3-57E19FB325AE}" srcOrd="3" destOrd="0" presId="urn:microsoft.com/office/officeart/2018/2/layout/IconVerticalSolidList"/>
    <dgm:cxn modelId="{DC861DBC-E1B9-4C81-92DC-C16B89860A3B}" type="presParOf" srcId="{EF5F4CE0-D249-4CC6-B3E1-C0279A541908}" destId="{0BA36864-8DB2-4EBF-B1FB-5876B80D271D}" srcOrd="4" destOrd="0" presId="urn:microsoft.com/office/officeart/2018/2/layout/IconVerticalSolidList"/>
    <dgm:cxn modelId="{F9524F62-DBDF-4F2A-8C2C-8B02A1249F2A}" type="presParOf" srcId="{0BA36864-8DB2-4EBF-B1FB-5876B80D271D}" destId="{35595210-F279-4F69-BE99-545E43C3F3E7}" srcOrd="0" destOrd="0" presId="urn:microsoft.com/office/officeart/2018/2/layout/IconVerticalSolidList"/>
    <dgm:cxn modelId="{54D36A99-0BAA-447D-A895-C4AB4AF69BF9}" type="presParOf" srcId="{0BA36864-8DB2-4EBF-B1FB-5876B80D271D}" destId="{256D405A-4F88-4D66-B24E-49819A75FFD3}" srcOrd="1" destOrd="0" presId="urn:microsoft.com/office/officeart/2018/2/layout/IconVerticalSolidList"/>
    <dgm:cxn modelId="{F9EF8EC8-21F9-4167-81FC-0AA1FF0BABCA}" type="presParOf" srcId="{0BA36864-8DB2-4EBF-B1FB-5876B80D271D}" destId="{AD32B9CF-A97E-4B1C-AD0C-165CDC01F1A1}" srcOrd="2" destOrd="0" presId="urn:microsoft.com/office/officeart/2018/2/layout/IconVerticalSolidList"/>
    <dgm:cxn modelId="{497B81A8-DC93-4F4D-A41B-5CC13EBAC420}" type="presParOf" srcId="{0BA36864-8DB2-4EBF-B1FB-5876B80D271D}" destId="{72543AE4-8685-481D-98F4-87B882FB4647}" srcOrd="3" destOrd="0" presId="urn:microsoft.com/office/officeart/2018/2/layout/IconVerticalSolidList"/>
    <dgm:cxn modelId="{226C0E6D-4553-42AF-AC8F-9D507CD765E9}" type="presParOf" srcId="{EF5F4CE0-D249-4CC6-B3E1-C0279A541908}" destId="{514BBE70-2723-4526-9F7F-A172A32F5738}" srcOrd="5" destOrd="0" presId="urn:microsoft.com/office/officeart/2018/2/layout/IconVerticalSolidList"/>
    <dgm:cxn modelId="{84B32098-31FC-461B-A00C-EC269ED1745B}" type="presParOf" srcId="{EF5F4CE0-D249-4CC6-B3E1-C0279A541908}" destId="{952A3557-0530-49AE-A474-73CA34EE0584}" srcOrd="6" destOrd="0" presId="urn:microsoft.com/office/officeart/2018/2/layout/IconVerticalSolidList"/>
    <dgm:cxn modelId="{870DEE46-EB6E-408A-B723-FA3DAEB87B8D}" type="presParOf" srcId="{952A3557-0530-49AE-A474-73CA34EE0584}" destId="{9F2E8B47-DF4B-417B-ACEB-F34B6E80108A}" srcOrd="0" destOrd="0" presId="urn:microsoft.com/office/officeart/2018/2/layout/IconVerticalSolidList"/>
    <dgm:cxn modelId="{4A80CB6A-51D4-4640-8874-38039F19C4A3}" type="presParOf" srcId="{952A3557-0530-49AE-A474-73CA34EE0584}" destId="{1770E3CF-98F1-4876-BA14-AD38F089E29E}" srcOrd="1" destOrd="0" presId="urn:microsoft.com/office/officeart/2018/2/layout/IconVerticalSolidList"/>
    <dgm:cxn modelId="{8F0B627D-2086-4447-BC16-92988CBC4A39}" type="presParOf" srcId="{952A3557-0530-49AE-A474-73CA34EE0584}" destId="{B8A21B8C-C2AD-415B-89CC-43FADF8ACDA0}" srcOrd="2" destOrd="0" presId="urn:microsoft.com/office/officeart/2018/2/layout/IconVerticalSolidList"/>
    <dgm:cxn modelId="{5BC78E92-BFE8-430F-A442-AFC879FD2DB9}" type="presParOf" srcId="{952A3557-0530-49AE-A474-73CA34EE0584}" destId="{134033C7-0D95-4929-8956-22FFA14E00FE}" srcOrd="3" destOrd="0" presId="urn:microsoft.com/office/officeart/2018/2/layout/IconVerticalSolidList"/>
    <dgm:cxn modelId="{C3375A26-831E-4999-AA11-4F733C384EC8}" type="presParOf" srcId="{EF5F4CE0-D249-4CC6-B3E1-C0279A541908}" destId="{BFAA48ED-B5EF-4316-82FE-CFBCF2ADE8F0}" srcOrd="7" destOrd="0" presId="urn:microsoft.com/office/officeart/2018/2/layout/IconVerticalSolidList"/>
    <dgm:cxn modelId="{17F3A23E-DE78-4E91-BEED-B728E3B990C1}" type="presParOf" srcId="{EF5F4CE0-D249-4CC6-B3E1-C0279A541908}" destId="{810FDA31-4899-419E-B5F7-799008B39C0E}" srcOrd="8" destOrd="0" presId="urn:microsoft.com/office/officeart/2018/2/layout/IconVerticalSolidList"/>
    <dgm:cxn modelId="{2755C172-EC86-464B-A80C-912DE9DFDE83}" type="presParOf" srcId="{810FDA31-4899-419E-B5F7-799008B39C0E}" destId="{00F403DC-976D-4218-A373-D86D47982EC0}" srcOrd="0" destOrd="0" presId="urn:microsoft.com/office/officeart/2018/2/layout/IconVerticalSolidList"/>
    <dgm:cxn modelId="{79C62DF5-7CE9-4802-9CD2-B24139F3F34F}" type="presParOf" srcId="{810FDA31-4899-419E-B5F7-799008B39C0E}" destId="{EBC33E05-B533-477E-9097-426A4275CD25}" srcOrd="1" destOrd="0" presId="urn:microsoft.com/office/officeart/2018/2/layout/IconVerticalSolidList"/>
    <dgm:cxn modelId="{30F0F3E1-7C9E-440B-98F2-F8A0A777C2A0}" type="presParOf" srcId="{810FDA31-4899-419E-B5F7-799008B39C0E}" destId="{CB7AE8A7-67C7-407B-931D-72A3A4280F2D}" srcOrd="2" destOrd="0" presId="urn:microsoft.com/office/officeart/2018/2/layout/IconVerticalSolidList"/>
    <dgm:cxn modelId="{0B46D26A-E5B9-4EFA-B5AF-F1B16EAE4D09}" type="presParOf" srcId="{810FDA31-4899-419E-B5F7-799008B39C0E}" destId="{0E29B5B2-12E5-43B9-B82B-8D95C3F90EB0}"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3CCB1CD-C10E-4843-AFD4-1D013C10598A}" type="doc">
      <dgm:prSet loTypeId="urn:microsoft.com/office/officeart/2005/8/layout/vList2" loCatId="list" qsTypeId="urn:microsoft.com/office/officeart/2005/8/quickstyle/simple3" qsCatId="simple" csTypeId="urn:microsoft.com/office/officeart/2005/8/colors/accent1_2" csCatId="accent1"/>
      <dgm:spPr/>
      <dgm:t>
        <a:bodyPr/>
        <a:lstStyle/>
        <a:p>
          <a:endParaRPr lang="en-US"/>
        </a:p>
      </dgm:t>
    </dgm:pt>
    <dgm:pt modelId="{303AFCD3-1BC2-49D1-A96C-8B96A5582872}">
      <dgm:prSet/>
      <dgm:spPr/>
      <dgm:t>
        <a:bodyPr/>
        <a:lstStyle/>
        <a:p>
          <a:pPr algn="ctr"/>
          <a:r>
            <a:rPr lang="en-US"/>
            <a:t>Enrollment Overview </a:t>
          </a:r>
        </a:p>
      </dgm:t>
    </dgm:pt>
    <dgm:pt modelId="{BA22678A-5BB6-421A-834C-BBF52C07F662}" type="parTrans" cxnId="{ED05A789-E003-4124-891D-FF9FE575FD43}">
      <dgm:prSet/>
      <dgm:spPr/>
      <dgm:t>
        <a:bodyPr/>
        <a:lstStyle/>
        <a:p>
          <a:endParaRPr lang="en-US"/>
        </a:p>
      </dgm:t>
    </dgm:pt>
    <dgm:pt modelId="{70427B3B-D416-433C-B13B-1E88535BA5D8}" type="sibTrans" cxnId="{ED05A789-E003-4124-891D-FF9FE575FD43}">
      <dgm:prSet/>
      <dgm:spPr/>
      <dgm:t>
        <a:bodyPr/>
        <a:lstStyle/>
        <a:p>
          <a:endParaRPr lang="en-US"/>
        </a:p>
      </dgm:t>
    </dgm:pt>
    <dgm:pt modelId="{26017D46-5AD8-4689-9DD4-848885252993}" type="pres">
      <dgm:prSet presAssocID="{B3CCB1CD-C10E-4843-AFD4-1D013C10598A}" presName="linear" presStyleCnt="0">
        <dgm:presLayoutVars>
          <dgm:animLvl val="lvl"/>
          <dgm:resizeHandles val="exact"/>
        </dgm:presLayoutVars>
      </dgm:prSet>
      <dgm:spPr/>
    </dgm:pt>
    <dgm:pt modelId="{A022BA06-3C7C-44AC-A726-6B59C9CC5740}" type="pres">
      <dgm:prSet presAssocID="{303AFCD3-1BC2-49D1-A96C-8B96A5582872}" presName="parentText" presStyleLbl="node1" presStyleIdx="0" presStyleCnt="1" custLinFactNeighborX="189" custLinFactNeighborY="-11098">
        <dgm:presLayoutVars>
          <dgm:chMax val="0"/>
          <dgm:bulletEnabled val="1"/>
        </dgm:presLayoutVars>
      </dgm:prSet>
      <dgm:spPr/>
    </dgm:pt>
  </dgm:ptLst>
  <dgm:cxnLst>
    <dgm:cxn modelId="{1AEEBA0E-2F2C-48AD-9053-BA5AF5EBD912}" type="presOf" srcId="{B3CCB1CD-C10E-4843-AFD4-1D013C10598A}" destId="{26017D46-5AD8-4689-9DD4-848885252993}" srcOrd="0" destOrd="0" presId="urn:microsoft.com/office/officeart/2005/8/layout/vList2"/>
    <dgm:cxn modelId="{A6B7EF80-5E94-4A3D-9C4C-889070265093}" type="presOf" srcId="{303AFCD3-1BC2-49D1-A96C-8B96A5582872}" destId="{A022BA06-3C7C-44AC-A726-6B59C9CC5740}" srcOrd="0" destOrd="0" presId="urn:microsoft.com/office/officeart/2005/8/layout/vList2"/>
    <dgm:cxn modelId="{ED05A789-E003-4124-891D-FF9FE575FD43}" srcId="{B3CCB1CD-C10E-4843-AFD4-1D013C10598A}" destId="{303AFCD3-1BC2-49D1-A96C-8B96A5582872}" srcOrd="0" destOrd="0" parTransId="{BA22678A-5BB6-421A-834C-BBF52C07F662}" sibTransId="{70427B3B-D416-433C-B13B-1E88535BA5D8}"/>
    <dgm:cxn modelId="{FC3C4438-F945-47D5-813F-3699D60BBF3B}" type="presParOf" srcId="{26017D46-5AD8-4689-9DD4-848885252993}" destId="{A022BA06-3C7C-44AC-A726-6B59C9CC5740}"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E23224A-6520-4230-90E7-0CA10B4A765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AACC36C-8437-4E6E-A530-D6353F27A4DF}">
      <dgm:prSet/>
      <dgm:spPr>
        <a:solidFill>
          <a:schemeClr val="accent1">
            <a:lumMod val="60000"/>
            <a:lumOff val="40000"/>
          </a:schemeClr>
        </a:solidFill>
        <a:ln>
          <a:solidFill>
            <a:schemeClr val="tx1"/>
          </a:solidFill>
        </a:ln>
      </dgm:spPr>
      <dgm:t>
        <a:bodyPr/>
        <a:lstStyle/>
        <a:p>
          <a:r>
            <a:rPr lang="en-US" dirty="0">
              <a:solidFill>
                <a:schemeClr val="tx1"/>
              </a:solidFill>
            </a:rPr>
            <a:t>To begin the process of an Enrollment, a new Data Collection must be started.</a:t>
          </a:r>
        </a:p>
      </dgm:t>
    </dgm:pt>
    <dgm:pt modelId="{D9459EB6-505C-4CB0-8053-66347F1C9CAB}" type="parTrans" cxnId="{E8929F5D-F3C1-43CD-B930-CCA935CD3CFB}">
      <dgm:prSet/>
      <dgm:spPr/>
      <dgm:t>
        <a:bodyPr/>
        <a:lstStyle/>
        <a:p>
          <a:endParaRPr lang="en-US"/>
        </a:p>
      </dgm:t>
    </dgm:pt>
    <dgm:pt modelId="{40A89F2A-8F90-4623-8A73-23218B8CACC4}" type="sibTrans" cxnId="{E8929F5D-F3C1-43CD-B930-CCA935CD3CFB}">
      <dgm:prSet/>
      <dgm:spPr/>
      <dgm:t>
        <a:bodyPr/>
        <a:lstStyle/>
        <a:p>
          <a:endParaRPr lang="en-US"/>
        </a:p>
      </dgm:t>
    </dgm:pt>
    <dgm:pt modelId="{171F1503-633D-411A-A0CB-D1D233764CFB}" type="pres">
      <dgm:prSet presAssocID="{2E23224A-6520-4230-90E7-0CA10B4A7653}" presName="linear" presStyleCnt="0">
        <dgm:presLayoutVars>
          <dgm:animLvl val="lvl"/>
          <dgm:resizeHandles val="exact"/>
        </dgm:presLayoutVars>
      </dgm:prSet>
      <dgm:spPr/>
    </dgm:pt>
    <dgm:pt modelId="{3BB311A4-8847-4D07-941F-EB662D84A95E}" type="pres">
      <dgm:prSet presAssocID="{7AACC36C-8437-4E6E-A530-D6353F27A4DF}" presName="parentText" presStyleLbl="node1" presStyleIdx="0" presStyleCnt="1" custLinFactNeighborX="-143" custLinFactNeighborY="-30319">
        <dgm:presLayoutVars>
          <dgm:chMax val="0"/>
          <dgm:bulletEnabled val="1"/>
        </dgm:presLayoutVars>
      </dgm:prSet>
      <dgm:spPr/>
    </dgm:pt>
  </dgm:ptLst>
  <dgm:cxnLst>
    <dgm:cxn modelId="{E8929F5D-F3C1-43CD-B930-CCA935CD3CFB}" srcId="{2E23224A-6520-4230-90E7-0CA10B4A7653}" destId="{7AACC36C-8437-4E6E-A530-D6353F27A4DF}" srcOrd="0" destOrd="0" parTransId="{D9459EB6-505C-4CB0-8053-66347F1C9CAB}" sibTransId="{40A89F2A-8F90-4623-8A73-23218B8CACC4}"/>
    <dgm:cxn modelId="{F2B72758-E805-4F5E-A0A3-934ACB1CBFD0}" type="presOf" srcId="{7AACC36C-8437-4E6E-A530-D6353F27A4DF}" destId="{3BB311A4-8847-4D07-941F-EB662D84A95E}" srcOrd="0" destOrd="0" presId="urn:microsoft.com/office/officeart/2005/8/layout/vList2"/>
    <dgm:cxn modelId="{1665E4E7-60CD-4D8E-954A-70084E357858}" type="presOf" srcId="{2E23224A-6520-4230-90E7-0CA10B4A7653}" destId="{171F1503-633D-411A-A0CB-D1D233764CFB}" srcOrd="0" destOrd="0" presId="urn:microsoft.com/office/officeart/2005/8/layout/vList2"/>
    <dgm:cxn modelId="{1475035D-2100-4873-8758-EA63BF9B4E71}" type="presParOf" srcId="{171F1503-633D-411A-A0CB-D1D233764CFB}" destId="{3BB311A4-8847-4D07-941F-EB662D84A95E}"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908BB3C-FA7B-437A-9412-45B83E119E2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EFC35AA-1ED1-41BB-995E-6B55A8906698}">
      <dgm:prSet/>
      <dgm:spPr>
        <a:solidFill>
          <a:schemeClr val="accent1">
            <a:lumMod val="60000"/>
            <a:lumOff val="40000"/>
          </a:schemeClr>
        </a:solidFill>
        <a:ln>
          <a:solidFill>
            <a:schemeClr val="tx1"/>
          </a:solidFill>
        </a:ln>
      </dgm:spPr>
      <dgm:t>
        <a:bodyPr/>
        <a:lstStyle/>
        <a:p>
          <a:pPr algn="l"/>
          <a:r>
            <a:rPr lang="en-US" b="1" i="0" baseline="0" dirty="0">
              <a:solidFill>
                <a:schemeClr val="tx1"/>
              </a:solidFill>
            </a:rPr>
            <a:t>Click </a:t>
          </a:r>
          <a:r>
            <a:rPr lang="en-US" b="0" i="0" baseline="0" dirty="0">
              <a:solidFill>
                <a:schemeClr val="tx1"/>
              </a:solidFill>
            </a:rPr>
            <a:t>on </a:t>
          </a:r>
          <a:r>
            <a:rPr lang="en-US" b="1" i="0" baseline="0" dirty="0">
              <a:solidFill>
                <a:schemeClr val="tx1"/>
              </a:solidFill>
            </a:rPr>
            <a:t>Create Data Collection </a:t>
          </a:r>
          <a:r>
            <a:rPr lang="en-US" b="0" i="0" baseline="0" dirty="0">
              <a:solidFill>
                <a:schemeClr val="tx1"/>
              </a:solidFill>
            </a:rPr>
            <a:t>to start an enrollment.</a:t>
          </a:r>
          <a:endParaRPr lang="en-US" dirty="0">
            <a:solidFill>
              <a:schemeClr val="tx1"/>
            </a:solidFill>
          </a:endParaRPr>
        </a:p>
      </dgm:t>
    </dgm:pt>
    <dgm:pt modelId="{9FCC9719-664C-4ABB-A5BC-4FF7739068A0}" type="parTrans" cxnId="{168C029C-7774-41BF-9A43-409FAA736FA0}">
      <dgm:prSet/>
      <dgm:spPr/>
      <dgm:t>
        <a:bodyPr/>
        <a:lstStyle/>
        <a:p>
          <a:endParaRPr lang="en-US"/>
        </a:p>
      </dgm:t>
    </dgm:pt>
    <dgm:pt modelId="{39920C99-E361-4C1A-865A-34DDEEBC49AD}" type="sibTrans" cxnId="{168C029C-7774-41BF-9A43-409FAA736FA0}">
      <dgm:prSet/>
      <dgm:spPr/>
      <dgm:t>
        <a:bodyPr/>
        <a:lstStyle/>
        <a:p>
          <a:endParaRPr lang="en-US"/>
        </a:p>
      </dgm:t>
    </dgm:pt>
    <dgm:pt modelId="{0E335D40-07FD-402E-AA2F-21ACC6F1B111}">
      <dgm:prSet/>
      <dgm:spPr>
        <a:solidFill>
          <a:schemeClr val="accent1">
            <a:lumMod val="60000"/>
            <a:lumOff val="40000"/>
          </a:schemeClr>
        </a:solidFill>
        <a:ln>
          <a:solidFill>
            <a:schemeClr val="tx1"/>
          </a:solidFill>
        </a:ln>
      </dgm:spPr>
      <dgm:t>
        <a:bodyPr/>
        <a:lstStyle/>
        <a:p>
          <a:pPr algn="ctr"/>
          <a:r>
            <a:rPr lang="en-US" b="0" i="0" baseline="0" dirty="0">
              <a:solidFill>
                <a:schemeClr val="tx1"/>
              </a:solidFill>
            </a:rPr>
            <a:t>Data Collections previously created will be listed below with their status</a:t>
          </a:r>
          <a:r>
            <a:rPr lang="en-US" dirty="0">
              <a:solidFill>
                <a:schemeClr val="tx1"/>
              </a:solidFill>
            </a:rPr>
            <a:t>. </a:t>
          </a:r>
        </a:p>
      </dgm:t>
    </dgm:pt>
    <dgm:pt modelId="{AB5CDF3A-1E69-4197-8CD6-E1C906242E15}" type="parTrans" cxnId="{AC0DDEEE-B568-429C-A9C2-6209B312E9A2}">
      <dgm:prSet/>
      <dgm:spPr/>
      <dgm:t>
        <a:bodyPr/>
        <a:lstStyle/>
        <a:p>
          <a:endParaRPr lang="en-US"/>
        </a:p>
      </dgm:t>
    </dgm:pt>
    <dgm:pt modelId="{1DF404F2-D75F-449F-AF86-68E46DB09ABF}" type="sibTrans" cxnId="{AC0DDEEE-B568-429C-A9C2-6209B312E9A2}">
      <dgm:prSet/>
      <dgm:spPr/>
      <dgm:t>
        <a:bodyPr/>
        <a:lstStyle/>
        <a:p>
          <a:endParaRPr lang="en-US"/>
        </a:p>
      </dgm:t>
    </dgm:pt>
    <dgm:pt modelId="{6639CEF2-5D5B-4B8D-8152-6F57AD8CF1F7}" type="pres">
      <dgm:prSet presAssocID="{7908BB3C-FA7B-437A-9412-45B83E119E29}" presName="linear" presStyleCnt="0">
        <dgm:presLayoutVars>
          <dgm:animLvl val="lvl"/>
          <dgm:resizeHandles val="exact"/>
        </dgm:presLayoutVars>
      </dgm:prSet>
      <dgm:spPr/>
    </dgm:pt>
    <dgm:pt modelId="{0612CBE4-572A-4A37-A685-93E8C1B9D302}" type="pres">
      <dgm:prSet presAssocID="{7EFC35AA-1ED1-41BB-995E-6B55A8906698}" presName="parentText" presStyleLbl="node1" presStyleIdx="0" presStyleCnt="2">
        <dgm:presLayoutVars>
          <dgm:chMax val="0"/>
          <dgm:bulletEnabled val="1"/>
        </dgm:presLayoutVars>
      </dgm:prSet>
      <dgm:spPr/>
    </dgm:pt>
    <dgm:pt modelId="{709E85EB-A45A-4B8A-9B02-805EA3B93474}" type="pres">
      <dgm:prSet presAssocID="{39920C99-E361-4C1A-865A-34DDEEBC49AD}" presName="spacer" presStyleCnt="0"/>
      <dgm:spPr/>
    </dgm:pt>
    <dgm:pt modelId="{7E0D0BF5-F1A4-4CE4-9924-C20169FB59AE}" type="pres">
      <dgm:prSet presAssocID="{0E335D40-07FD-402E-AA2F-21ACC6F1B111}" presName="parentText" presStyleLbl="node1" presStyleIdx="1" presStyleCnt="2">
        <dgm:presLayoutVars>
          <dgm:chMax val="0"/>
          <dgm:bulletEnabled val="1"/>
        </dgm:presLayoutVars>
      </dgm:prSet>
      <dgm:spPr/>
    </dgm:pt>
  </dgm:ptLst>
  <dgm:cxnLst>
    <dgm:cxn modelId="{2CBD4E61-3894-4231-8416-68A0019048A1}" type="presOf" srcId="{7EFC35AA-1ED1-41BB-995E-6B55A8906698}" destId="{0612CBE4-572A-4A37-A685-93E8C1B9D302}" srcOrd="0" destOrd="0" presId="urn:microsoft.com/office/officeart/2005/8/layout/vList2"/>
    <dgm:cxn modelId="{168C029C-7774-41BF-9A43-409FAA736FA0}" srcId="{7908BB3C-FA7B-437A-9412-45B83E119E29}" destId="{7EFC35AA-1ED1-41BB-995E-6B55A8906698}" srcOrd="0" destOrd="0" parTransId="{9FCC9719-664C-4ABB-A5BC-4FF7739068A0}" sibTransId="{39920C99-E361-4C1A-865A-34DDEEBC49AD}"/>
    <dgm:cxn modelId="{9A1CC6B2-F0C1-41CE-9C4E-EC507A09B198}" type="presOf" srcId="{7908BB3C-FA7B-437A-9412-45B83E119E29}" destId="{6639CEF2-5D5B-4B8D-8152-6F57AD8CF1F7}" srcOrd="0" destOrd="0" presId="urn:microsoft.com/office/officeart/2005/8/layout/vList2"/>
    <dgm:cxn modelId="{946E31C9-7494-4266-B71E-1C1AFD00CFCB}" type="presOf" srcId="{0E335D40-07FD-402E-AA2F-21ACC6F1B111}" destId="{7E0D0BF5-F1A4-4CE4-9924-C20169FB59AE}" srcOrd="0" destOrd="0" presId="urn:microsoft.com/office/officeart/2005/8/layout/vList2"/>
    <dgm:cxn modelId="{AC0DDEEE-B568-429C-A9C2-6209B312E9A2}" srcId="{7908BB3C-FA7B-437A-9412-45B83E119E29}" destId="{0E335D40-07FD-402E-AA2F-21ACC6F1B111}" srcOrd="1" destOrd="0" parTransId="{AB5CDF3A-1E69-4197-8CD6-E1C906242E15}" sibTransId="{1DF404F2-D75F-449F-AF86-68E46DB09ABF}"/>
    <dgm:cxn modelId="{2444E2EB-59F9-4D0C-9692-6C3E6B4ECE55}" type="presParOf" srcId="{6639CEF2-5D5B-4B8D-8152-6F57AD8CF1F7}" destId="{0612CBE4-572A-4A37-A685-93E8C1B9D302}" srcOrd="0" destOrd="0" presId="urn:microsoft.com/office/officeart/2005/8/layout/vList2"/>
    <dgm:cxn modelId="{43EF4E40-6071-4038-8AF3-3481837FF10B}" type="presParOf" srcId="{6639CEF2-5D5B-4B8D-8152-6F57AD8CF1F7}" destId="{709E85EB-A45A-4B8A-9B02-805EA3B93474}" srcOrd="1" destOrd="0" presId="urn:microsoft.com/office/officeart/2005/8/layout/vList2"/>
    <dgm:cxn modelId="{3811B769-63A9-419C-9F0B-E9734D887E3E}" type="presParOf" srcId="{6639CEF2-5D5B-4B8D-8152-6F57AD8CF1F7}" destId="{7E0D0BF5-F1A4-4CE4-9924-C20169FB59AE}" srcOrd="2"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B3F3B31-24F9-4828-A38A-7FFB508C025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3472FC5-CAC9-4529-998D-632264542126}">
      <dgm:prSet custT="1"/>
      <dgm:spPr>
        <a:solidFill>
          <a:schemeClr val="accent1">
            <a:lumMod val="60000"/>
            <a:lumOff val="40000"/>
          </a:schemeClr>
        </a:solidFill>
        <a:ln>
          <a:solidFill>
            <a:schemeClr val="tx1"/>
          </a:solidFill>
        </a:ln>
      </dgm:spPr>
      <dgm:t>
        <a:bodyPr/>
        <a:lstStyle/>
        <a:p>
          <a:r>
            <a:rPr lang="en-US" sz="1800" dirty="0">
              <a:solidFill>
                <a:schemeClr val="tx1"/>
              </a:solidFill>
            </a:rPr>
            <a:t>Select </a:t>
          </a:r>
          <a:r>
            <a:rPr lang="en-US" sz="1800" b="1" dirty="0">
              <a:solidFill>
                <a:schemeClr val="tx1"/>
              </a:solidFill>
            </a:rPr>
            <a:t>Enrollments</a:t>
          </a:r>
          <a:r>
            <a:rPr lang="en-US" sz="1800" dirty="0">
              <a:solidFill>
                <a:schemeClr val="tx1"/>
              </a:solidFill>
            </a:rPr>
            <a:t> as the Data Type from the drop-down menu and complete all mandatory fields. Click </a:t>
          </a:r>
          <a:r>
            <a:rPr lang="en-US" sz="1800" b="1" dirty="0">
              <a:solidFill>
                <a:schemeClr val="tx1"/>
              </a:solidFill>
            </a:rPr>
            <a:t>Save and Continue </a:t>
          </a:r>
          <a:r>
            <a:rPr lang="en-US" sz="1800" dirty="0">
              <a:solidFill>
                <a:schemeClr val="tx1"/>
              </a:solidFill>
            </a:rPr>
            <a:t>to move to the next step in the process.</a:t>
          </a:r>
        </a:p>
      </dgm:t>
    </dgm:pt>
    <dgm:pt modelId="{96843AB3-DDB6-4BB0-821B-C17252AC0903}" type="parTrans" cxnId="{F9C54A8F-C09F-4AC3-B032-9DDB9C65641A}">
      <dgm:prSet/>
      <dgm:spPr/>
      <dgm:t>
        <a:bodyPr/>
        <a:lstStyle/>
        <a:p>
          <a:endParaRPr lang="en-US"/>
        </a:p>
      </dgm:t>
    </dgm:pt>
    <dgm:pt modelId="{63C8A6C3-AE2E-41F6-B0F9-51B6266B220B}" type="sibTrans" cxnId="{F9C54A8F-C09F-4AC3-B032-9DDB9C65641A}">
      <dgm:prSet/>
      <dgm:spPr/>
      <dgm:t>
        <a:bodyPr/>
        <a:lstStyle/>
        <a:p>
          <a:endParaRPr lang="en-US"/>
        </a:p>
      </dgm:t>
    </dgm:pt>
    <dgm:pt modelId="{7C8B65BC-024E-4863-92AB-1ABB2EBB54C3}" type="pres">
      <dgm:prSet presAssocID="{EB3F3B31-24F9-4828-A38A-7FFB508C0259}" presName="linear" presStyleCnt="0">
        <dgm:presLayoutVars>
          <dgm:animLvl val="lvl"/>
          <dgm:resizeHandles val="exact"/>
        </dgm:presLayoutVars>
      </dgm:prSet>
      <dgm:spPr/>
    </dgm:pt>
    <dgm:pt modelId="{CE0904C1-80B2-4D7B-8FE8-5233A8AF5AD1}" type="pres">
      <dgm:prSet presAssocID="{83472FC5-CAC9-4529-998D-632264542126}" presName="parentText" presStyleLbl="node1" presStyleIdx="0" presStyleCnt="1" custLinFactNeighborY="-2508">
        <dgm:presLayoutVars>
          <dgm:chMax val="0"/>
          <dgm:bulletEnabled val="1"/>
        </dgm:presLayoutVars>
      </dgm:prSet>
      <dgm:spPr/>
    </dgm:pt>
  </dgm:ptLst>
  <dgm:cxnLst>
    <dgm:cxn modelId="{CA29692A-9ED9-40DE-8641-F97869C3FECE}" type="presOf" srcId="{EB3F3B31-24F9-4828-A38A-7FFB508C0259}" destId="{7C8B65BC-024E-4863-92AB-1ABB2EBB54C3}" srcOrd="0" destOrd="0" presId="urn:microsoft.com/office/officeart/2005/8/layout/vList2"/>
    <dgm:cxn modelId="{EEF62850-AD8A-4FEF-8A85-EA015E843DD4}" type="presOf" srcId="{83472FC5-CAC9-4529-998D-632264542126}" destId="{CE0904C1-80B2-4D7B-8FE8-5233A8AF5AD1}" srcOrd="0" destOrd="0" presId="urn:microsoft.com/office/officeart/2005/8/layout/vList2"/>
    <dgm:cxn modelId="{F9C54A8F-C09F-4AC3-B032-9DDB9C65641A}" srcId="{EB3F3B31-24F9-4828-A38A-7FFB508C0259}" destId="{83472FC5-CAC9-4529-998D-632264542126}" srcOrd="0" destOrd="0" parTransId="{96843AB3-DDB6-4BB0-821B-C17252AC0903}" sibTransId="{63C8A6C3-AE2E-41F6-B0F9-51B6266B220B}"/>
    <dgm:cxn modelId="{43106AE5-32AA-4ED6-9217-A1A31C1FED1A}" type="presParOf" srcId="{7C8B65BC-024E-4863-92AB-1ABB2EBB54C3}" destId="{CE0904C1-80B2-4D7B-8FE8-5233A8AF5AD1}"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B3F3B31-24F9-4828-A38A-7FFB508C025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3472FC5-CAC9-4529-998D-632264542126}">
      <dgm:prSet custT="1"/>
      <dgm:spPr>
        <a:solidFill>
          <a:schemeClr val="accent1">
            <a:lumMod val="60000"/>
            <a:lumOff val="40000"/>
          </a:schemeClr>
        </a:solidFill>
        <a:ln>
          <a:solidFill>
            <a:schemeClr val="tx1"/>
          </a:solidFill>
        </a:ln>
      </dgm:spPr>
      <dgm:t>
        <a:bodyPr/>
        <a:lstStyle/>
        <a:p>
          <a:pPr algn="ctr"/>
          <a:r>
            <a:rPr lang="en-US" sz="1800" dirty="0">
              <a:solidFill>
                <a:schemeClr val="tx1"/>
              </a:solidFill>
            </a:rPr>
            <a:t>Click </a:t>
          </a:r>
          <a:r>
            <a:rPr lang="en-US" sz="1800" b="1" dirty="0">
              <a:solidFill>
                <a:schemeClr val="tx1"/>
              </a:solidFill>
            </a:rPr>
            <a:t>Add Record </a:t>
          </a:r>
          <a:r>
            <a:rPr lang="en-US" sz="1800" dirty="0">
              <a:solidFill>
                <a:schemeClr val="tx1"/>
              </a:solidFill>
            </a:rPr>
            <a:t>to enter the member data. </a:t>
          </a:r>
        </a:p>
      </dgm:t>
    </dgm:pt>
    <dgm:pt modelId="{96843AB3-DDB6-4BB0-821B-C17252AC0903}" type="parTrans" cxnId="{F9C54A8F-C09F-4AC3-B032-9DDB9C65641A}">
      <dgm:prSet/>
      <dgm:spPr/>
      <dgm:t>
        <a:bodyPr/>
        <a:lstStyle/>
        <a:p>
          <a:pPr algn="ctr"/>
          <a:endParaRPr lang="en-US"/>
        </a:p>
      </dgm:t>
    </dgm:pt>
    <dgm:pt modelId="{63C8A6C3-AE2E-41F6-B0F9-51B6266B220B}" type="sibTrans" cxnId="{F9C54A8F-C09F-4AC3-B032-9DDB9C65641A}">
      <dgm:prSet/>
      <dgm:spPr/>
      <dgm:t>
        <a:bodyPr/>
        <a:lstStyle/>
        <a:p>
          <a:pPr algn="ctr"/>
          <a:endParaRPr lang="en-US"/>
        </a:p>
      </dgm:t>
    </dgm:pt>
    <dgm:pt modelId="{7C8B65BC-024E-4863-92AB-1ABB2EBB54C3}" type="pres">
      <dgm:prSet presAssocID="{EB3F3B31-24F9-4828-A38A-7FFB508C0259}" presName="linear" presStyleCnt="0">
        <dgm:presLayoutVars>
          <dgm:animLvl val="lvl"/>
          <dgm:resizeHandles val="exact"/>
        </dgm:presLayoutVars>
      </dgm:prSet>
      <dgm:spPr/>
    </dgm:pt>
    <dgm:pt modelId="{CE0904C1-80B2-4D7B-8FE8-5233A8AF5AD1}" type="pres">
      <dgm:prSet presAssocID="{83472FC5-CAC9-4529-998D-632264542126}" presName="parentText" presStyleLbl="node1" presStyleIdx="0" presStyleCnt="1" custLinFactNeighborX="187" custLinFactNeighborY="10104">
        <dgm:presLayoutVars>
          <dgm:chMax val="0"/>
          <dgm:bulletEnabled val="1"/>
        </dgm:presLayoutVars>
      </dgm:prSet>
      <dgm:spPr/>
    </dgm:pt>
  </dgm:ptLst>
  <dgm:cxnLst>
    <dgm:cxn modelId="{CA29692A-9ED9-40DE-8641-F97869C3FECE}" type="presOf" srcId="{EB3F3B31-24F9-4828-A38A-7FFB508C0259}" destId="{7C8B65BC-024E-4863-92AB-1ABB2EBB54C3}" srcOrd="0" destOrd="0" presId="urn:microsoft.com/office/officeart/2005/8/layout/vList2"/>
    <dgm:cxn modelId="{EEF62850-AD8A-4FEF-8A85-EA015E843DD4}" type="presOf" srcId="{83472FC5-CAC9-4529-998D-632264542126}" destId="{CE0904C1-80B2-4D7B-8FE8-5233A8AF5AD1}" srcOrd="0" destOrd="0" presId="urn:microsoft.com/office/officeart/2005/8/layout/vList2"/>
    <dgm:cxn modelId="{F9C54A8F-C09F-4AC3-B032-9DDB9C65641A}" srcId="{EB3F3B31-24F9-4828-A38A-7FFB508C0259}" destId="{83472FC5-CAC9-4529-998D-632264542126}" srcOrd="0" destOrd="0" parTransId="{96843AB3-DDB6-4BB0-821B-C17252AC0903}" sibTransId="{63C8A6C3-AE2E-41F6-B0F9-51B6266B220B}"/>
    <dgm:cxn modelId="{43106AE5-32AA-4ED6-9217-A1A31C1FED1A}" type="presParOf" srcId="{7C8B65BC-024E-4863-92AB-1ABB2EBB54C3}" destId="{CE0904C1-80B2-4D7B-8FE8-5233A8AF5AD1}"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B9B0BBB-6603-4F28-9946-6985E6CB37C0}"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102462FD-B84D-43D1-9BC2-8049B0B7AD9C}">
      <dgm:prSet custT="1"/>
      <dgm:spPr/>
      <dgm:t>
        <a:bodyPr/>
        <a:lstStyle/>
        <a:p>
          <a:r>
            <a:rPr lang="en-US" sz="1600" dirty="0"/>
            <a:t>Enter Enrollment information and click </a:t>
          </a:r>
          <a:r>
            <a:rPr lang="en-US" sz="1600" b="1" dirty="0"/>
            <a:t>Save</a:t>
          </a:r>
          <a:r>
            <a:rPr lang="en-US" sz="1600" dirty="0"/>
            <a:t>. </a:t>
          </a:r>
        </a:p>
      </dgm:t>
    </dgm:pt>
    <dgm:pt modelId="{712F1927-A91C-48EC-A0F1-5E42950A4821}" type="parTrans" cxnId="{71FE1E36-DFD8-4091-9DEF-D42282A9C66B}">
      <dgm:prSet/>
      <dgm:spPr/>
      <dgm:t>
        <a:bodyPr/>
        <a:lstStyle/>
        <a:p>
          <a:endParaRPr lang="en-US"/>
        </a:p>
      </dgm:t>
    </dgm:pt>
    <dgm:pt modelId="{22A5DF9C-A01A-4A15-951D-F5A23079D8D4}" type="sibTrans" cxnId="{71FE1E36-DFD8-4091-9DEF-D42282A9C66B}">
      <dgm:prSet/>
      <dgm:spPr/>
      <dgm:t>
        <a:bodyPr/>
        <a:lstStyle/>
        <a:p>
          <a:endParaRPr lang="en-US"/>
        </a:p>
      </dgm:t>
    </dgm:pt>
    <dgm:pt modelId="{75659F6E-E399-480F-90B5-66D49CC90C2E}" type="pres">
      <dgm:prSet presAssocID="{EB9B0BBB-6603-4F28-9946-6985E6CB37C0}" presName="linear" presStyleCnt="0">
        <dgm:presLayoutVars>
          <dgm:animLvl val="lvl"/>
          <dgm:resizeHandles val="exact"/>
        </dgm:presLayoutVars>
      </dgm:prSet>
      <dgm:spPr/>
    </dgm:pt>
    <dgm:pt modelId="{6305439D-334D-46AC-8C86-108E505FCC9C}" type="pres">
      <dgm:prSet presAssocID="{102462FD-B84D-43D1-9BC2-8049B0B7AD9C}" presName="parentText" presStyleLbl="node1" presStyleIdx="0" presStyleCnt="1" custScaleY="33479" custLinFactY="-99664" custLinFactNeighborX="3763" custLinFactNeighborY="-100000">
        <dgm:presLayoutVars>
          <dgm:chMax val="0"/>
          <dgm:bulletEnabled val="1"/>
        </dgm:presLayoutVars>
      </dgm:prSet>
      <dgm:spPr/>
    </dgm:pt>
  </dgm:ptLst>
  <dgm:cxnLst>
    <dgm:cxn modelId="{71FE1E36-DFD8-4091-9DEF-D42282A9C66B}" srcId="{EB9B0BBB-6603-4F28-9946-6985E6CB37C0}" destId="{102462FD-B84D-43D1-9BC2-8049B0B7AD9C}" srcOrd="0" destOrd="0" parTransId="{712F1927-A91C-48EC-A0F1-5E42950A4821}" sibTransId="{22A5DF9C-A01A-4A15-951D-F5A23079D8D4}"/>
    <dgm:cxn modelId="{6F78A048-AA5E-462C-BC78-88772EE13A65}" type="presOf" srcId="{102462FD-B84D-43D1-9BC2-8049B0B7AD9C}" destId="{6305439D-334D-46AC-8C86-108E505FCC9C}" srcOrd="0" destOrd="0" presId="urn:microsoft.com/office/officeart/2005/8/layout/vList2"/>
    <dgm:cxn modelId="{A0E01E9A-F022-458E-A804-6FF5F17AF8BB}" type="presOf" srcId="{EB9B0BBB-6603-4F28-9946-6985E6CB37C0}" destId="{75659F6E-E399-480F-90B5-66D49CC90C2E}" srcOrd="0" destOrd="0" presId="urn:microsoft.com/office/officeart/2005/8/layout/vList2"/>
    <dgm:cxn modelId="{8FCE7EEA-F3D7-4946-978F-953DE0A62400}" type="presParOf" srcId="{75659F6E-E399-480F-90B5-66D49CC90C2E}" destId="{6305439D-334D-46AC-8C86-108E505FCC9C}"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98C0C72-0C95-4060-A31E-D3A686140282}"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363761B4-8561-478F-B1B7-3B3BA573EDF9}">
      <dgm:prSet custT="1"/>
      <dgm:spPr>
        <a:ln>
          <a:solidFill>
            <a:schemeClr val="accent1">
              <a:lumMod val="40000"/>
              <a:lumOff val="60000"/>
            </a:schemeClr>
          </a:solidFill>
        </a:ln>
      </dgm:spPr>
      <dgm:t>
        <a:bodyPr/>
        <a:lstStyle/>
        <a:p>
          <a:r>
            <a:rPr lang="en-US" sz="1600" dirty="0"/>
            <a:t>Once you have all member data entered, they will display on the screen. Make sure that the view is set to All to see them listed. Click </a:t>
          </a:r>
          <a:r>
            <a:rPr lang="en-US" sz="1600" b="1" dirty="0"/>
            <a:t>Validate</a:t>
          </a:r>
          <a:r>
            <a:rPr lang="en-US" sz="1600" dirty="0"/>
            <a:t> and this step will validate the information entered against formatting and business requirements to show any errors or warnings, if applicable. </a:t>
          </a:r>
        </a:p>
      </dgm:t>
    </dgm:pt>
    <dgm:pt modelId="{A16133EB-0E0C-46A3-A313-E5BB3863BCB1}" type="parTrans" cxnId="{97CA3A33-D1F9-48C8-90E0-30086B9D4B25}">
      <dgm:prSet/>
      <dgm:spPr/>
      <dgm:t>
        <a:bodyPr/>
        <a:lstStyle/>
        <a:p>
          <a:endParaRPr lang="en-US"/>
        </a:p>
      </dgm:t>
    </dgm:pt>
    <dgm:pt modelId="{8A3322B0-6DE2-4344-9F05-17AF23D784C5}" type="sibTrans" cxnId="{97CA3A33-D1F9-48C8-90E0-30086B9D4B25}">
      <dgm:prSet/>
      <dgm:spPr/>
      <dgm:t>
        <a:bodyPr/>
        <a:lstStyle/>
        <a:p>
          <a:endParaRPr lang="en-US"/>
        </a:p>
      </dgm:t>
    </dgm:pt>
    <dgm:pt modelId="{021D6067-01A0-4BB5-BEF0-31E3C6167050}" type="pres">
      <dgm:prSet presAssocID="{F98C0C72-0C95-4060-A31E-D3A686140282}" presName="linear" presStyleCnt="0">
        <dgm:presLayoutVars>
          <dgm:animLvl val="lvl"/>
          <dgm:resizeHandles val="exact"/>
        </dgm:presLayoutVars>
      </dgm:prSet>
      <dgm:spPr/>
    </dgm:pt>
    <dgm:pt modelId="{F57518ED-C886-43B8-986E-5A4DD9238C48}" type="pres">
      <dgm:prSet presAssocID="{363761B4-8561-478F-B1B7-3B3BA573EDF9}" presName="parentText" presStyleLbl="node1" presStyleIdx="0" presStyleCnt="1">
        <dgm:presLayoutVars>
          <dgm:chMax val="0"/>
          <dgm:bulletEnabled val="1"/>
        </dgm:presLayoutVars>
      </dgm:prSet>
      <dgm:spPr/>
    </dgm:pt>
  </dgm:ptLst>
  <dgm:cxnLst>
    <dgm:cxn modelId="{89253E1C-9111-4A44-BE1F-167D9E3A0BEF}" type="presOf" srcId="{363761B4-8561-478F-B1B7-3B3BA573EDF9}" destId="{F57518ED-C886-43B8-986E-5A4DD9238C48}" srcOrd="0" destOrd="0" presId="urn:microsoft.com/office/officeart/2005/8/layout/vList2"/>
    <dgm:cxn modelId="{97CA3A33-D1F9-48C8-90E0-30086B9D4B25}" srcId="{F98C0C72-0C95-4060-A31E-D3A686140282}" destId="{363761B4-8561-478F-B1B7-3B3BA573EDF9}" srcOrd="0" destOrd="0" parTransId="{A16133EB-0E0C-46A3-A313-E5BB3863BCB1}" sibTransId="{8A3322B0-6DE2-4344-9F05-17AF23D784C5}"/>
    <dgm:cxn modelId="{C399E3D7-8653-4CD0-991C-30666D7446E5}" type="presOf" srcId="{F98C0C72-0C95-4060-A31E-D3A686140282}" destId="{021D6067-01A0-4BB5-BEF0-31E3C6167050}" srcOrd="0" destOrd="0" presId="urn:microsoft.com/office/officeart/2005/8/layout/vList2"/>
    <dgm:cxn modelId="{06CF59F4-DE48-41F6-AB03-7EAF3ADDFAFF}" type="presParOf" srcId="{021D6067-01A0-4BB5-BEF0-31E3C6167050}" destId="{F57518ED-C886-43B8-986E-5A4DD9238C48}"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A56169-D798-4E42-A4EB-0F09B9AAD6B9}">
      <dsp:nvSpPr>
        <dsp:cNvPr id="0" name=""/>
        <dsp:cNvSpPr/>
      </dsp:nvSpPr>
      <dsp:spPr>
        <a:xfrm>
          <a:off x="0" y="1564509"/>
          <a:ext cx="6296581" cy="331352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8685" tIns="895604" rIns="488685" bIns="199136" numCol="1" spcCol="1270" anchor="t" anchorCtr="0">
          <a:noAutofit/>
        </a:bodyPr>
        <a:lstStyle/>
        <a:p>
          <a:pPr marL="285750" lvl="1" indent="-285750" algn="l" defTabSz="1244600">
            <a:lnSpc>
              <a:spcPct val="90000"/>
            </a:lnSpc>
            <a:spcBef>
              <a:spcPct val="0"/>
            </a:spcBef>
            <a:spcAft>
              <a:spcPct val="15000"/>
            </a:spcAft>
            <a:buChar char="•"/>
          </a:pPr>
          <a:r>
            <a:rPr lang="en-US" sz="2800" b="1" kern="1200" dirty="0"/>
            <a:t>Data Collection Overview</a:t>
          </a:r>
          <a:endParaRPr lang="en-US" sz="2800" kern="1200" dirty="0"/>
        </a:p>
        <a:p>
          <a:pPr marL="285750" lvl="1" indent="-285750" algn="l" defTabSz="1244600">
            <a:lnSpc>
              <a:spcPct val="90000"/>
            </a:lnSpc>
            <a:spcBef>
              <a:spcPct val="0"/>
            </a:spcBef>
            <a:spcAft>
              <a:spcPct val="15000"/>
            </a:spcAft>
            <a:buChar char="•"/>
          </a:pPr>
          <a:r>
            <a:rPr lang="en-US" sz="2800" b="1" kern="1200" dirty="0"/>
            <a:t>Data Collection Creation</a:t>
          </a:r>
          <a:endParaRPr lang="en-US" sz="2800" kern="1200" dirty="0"/>
        </a:p>
        <a:p>
          <a:pPr marL="285750" lvl="1" indent="-285750" algn="l" defTabSz="1244600">
            <a:lnSpc>
              <a:spcPct val="90000"/>
            </a:lnSpc>
            <a:spcBef>
              <a:spcPct val="0"/>
            </a:spcBef>
            <a:spcAft>
              <a:spcPct val="15000"/>
            </a:spcAft>
            <a:buChar char="•"/>
          </a:pPr>
          <a:r>
            <a:rPr lang="en-US" sz="2800" b="1" kern="1200" dirty="0"/>
            <a:t>Add Member Data </a:t>
          </a:r>
          <a:endParaRPr lang="en-US" sz="2800" kern="1200" dirty="0"/>
        </a:p>
        <a:p>
          <a:pPr marL="285750" lvl="1" indent="-285750" algn="l" defTabSz="1244600">
            <a:lnSpc>
              <a:spcPct val="90000"/>
            </a:lnSpc>
            <a:spcBef>
              <a:spcPct val="0"/>
            </a:spcBef>
            <a:spcAft>
              <a:spcPct val="15000"/>
            </a:spcAft>
            <a:buChar char="•"/>
          </a:pPr>
          <a:r>
            <a:rPr lang="en-US" sz="2800" b="1" kern="1200" dirty="0"/>
            <a:t>Validation Process</a:t>
          </a:r>
          <a:endParaRPr lang="en-US" sz="2800" kern="1200" dirty="0"/>
        </a:p>
        <a:p>
          <a:pPr marL="285750" lvl="1" indent="-285750" algn="l" defTabSz="1244600">
            <a:lnSpc>
              <a:spcPct val="90000"/>
            </a:lnSpc>
            <a:spcBef>
              <a:spcPct val="0"/>
            </a:spcBef>
            <a:spcAft>
              <a:spcPct val="15000"/>
            </a:spcAft>
            <a:buChar char="•"/>
          </a:pPr>
          <a:r>
            <a:rPr lang="en-US" sz="2800" b="1" kern="1200" dirty="0"/>
            <a:t>Review and Submit</a:t>
          </a:r>
          <a:endParaRPr lang="en-US" sz="2800" kern="1200" dirty="0"/>
        </a:p>
      </dsp:txBody>
      <dsp:txXfrm>
        <a:off x="0" y="1564509"/>
        <a:ext cx="6296581" cy="3313525"/>
      </dsp:txXfrm>
    </dsp:sp>
    <dsp:sp modelId="{96FC0618-FAAB-4CE0-AFB9-00589DA648B8}">
      <dsp:nvSpPr>
        <dsp:cNvPr id="0" name=""/>
        <dsp:cNvSpPr/>
      </dsp:nvSpPr>
      <dsp:spPr>
        <a:xfrm>
          <a:off x="363139" y="1139147"/>
          <a:ext cx="4407606" cy="81526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6597" tIns="0" rIns="166597" bIns="0" numCol="1" spcCol="1270" anchor="ctr" anchorCtr="0">
          <a:noAutofit/>
        </a:bodyPr>
        <a:lstStyle/>
        <a:p>
          <a:pPr marL="0" lvl="0" indent="0" algn="l" defTabSz="1600200">
            <a:lnSpc>
              <a:spcPct val="90000"/>
            </a:lnSpc>
            <a:spcBef>
              <a:spcPct val="0"/>
            </a:spcBef>
            <a:spcAft>
              <a:spcPct val="35000"/>
            </a:spcAft>
            <a:buNone/>
          </a:pPr>
          <a:r>
            <a:rPr lang="en-US" sz="3600" b="1" kern="1200" dirty="0">
              <a:solidFill>
                <a:schemeClr val="tx1"/>
              </a:solidFill>
            </a:rPr>
            <a:t>Enrollments</a:t>
          </a:r>
        </a:p>
      </dsp:txBody>
      <dsp:txXfrm>
        <a:off x="402937" y="1178945"/>
        <a:ext cx="4328010" cy="73566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802453-5ADB-45D9-8DDB-69EC009F0861}">
      <dsp:nvSpPr>
        <dsp:cNvPr id="0" name=""/>
        <dsp:cNvSpPr/>
      </dsp:nvSpPr>
      <dsp:spPr>
        <a:xfrm>
          <a:off x="0" y="79253"/>
          <a:ext cx="9827610" cy="795600"/>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If the system shows any errors or warnings, action is required before submission. Errors will show in red and warnings in orange, with the total number of issues for the member.  </a:t>
          </a:r>
        </a:p>
      </dsp:txBody>
      <dsp:txXfrm>
        <a:off x="38838" y="118091"/>
        <a:ext cx="9749934" cy="71792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7BB1BA-C381-42C4-ABE7-1D280E19D97B}">
      <dsp:nvSpPr>
        <dsp:cNvPr id="0" name=""/>
        <dsp:cNvSpPr/>
      </dsp:nvSpPr>
      <dsp:spPr>
        <a:xfrm>
          <a:off x="0" y="4513"/>
          <a:ext cx="10351271" cy="898560"/>
        </a:xfrm>
        <a:prstGeom prst="roundRect">
          <a:avLst/>
        </a:prstGeom>
        <a:solidFill>
          <a:schemeClr val="accent1">
            <a:lumMod val="40000"/>
            <a:lumOff val="6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baseline="0" dirty="0">
              <a:solidFill>
                <a:schemeClr val="tx1"/>
              </a:solidFill>
            </a:rPr>
            <a:t>To address a member with errors or warnings, click on the row and a Member Summary box will open. From there you could act by selecting</a:t>
          </a:r>
          <a:r>
            <a:rPr lang="en-US" sz="1800" kern="1200" dirty="0">
              <a:solidFill>
                <a:schemeClr val="tx1"/>
              </a:solidFill>
            </a:rPr>
            <a:t> one of the options.</a:t>
          </a:r>
        </a:p>
      </dsp:txBody>
      <dsp:txXfrm>
        <a:off x="43864" y="48377"/>
        <a:ext cx="10263543" cy="81083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40F359-F599-442E-B14A-71CFFEFA50BE}">
      <dsp:nvSpPr>
        <dsp:cNvPr id="0" name=""/>
        <dsp:cNvSpPr/>
      </dsp:nvSpPr>
      <dsp:spPr>
        <a:xfrm>
          <a:off x="0" y="3073"/>
          <a:ext cx="5529236" cy="824850"/>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solidFill>
                <a:schemeClr val="tx1"/>
              </a:solidFill>
            </a:rPr>
            <a:t>For enrollment </a:t>
          </a:r>
          <a:r>
            <a:rPr lang="en-US" sz="1500" b="1" kern="1200" dirty="0">
              <a:solidFill>
                <a:schemeClr val="tx1"/>
              </a:solidFill>
            </a:rPr>
            <a:t>warnings</a:t>
          </a:r>
          <a:r>
            <a:rPr lang="en-US" sz="1500" kern="1200" dirty="0">
              <a:solidFill>
                <a:schemeClr val="tx1"/>
              </a:solidFill>
            </a:rPr>
            <a:t> that were approved, a pop-up box will appear and ask for a reason. Answer the questions and click, Save. Once saved, click Validate.</a:t>
          </a:r>
        </a:p>
      </dsp:txBody>
      <dsp:txXfrm>
        <a:off x="40266" y="43339"/>
        <a:ext cx="5448704" cy="74431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9CF78A-BB99-469D-BB70-4613608CA30E}">
      <dsp:nvSpPr>
        <dsp:cNvPr id="0" name=""/>
        <dsp:cNvSpPr/>
      </dsp:nvSpPr>
      <dsp:spPr>
        <a:xfrm>
          <a:off x="0" y="3073"/>
          <a:ext cx="4914285" cy="824850"/>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solidFill>
                <a:schemeClr val="tx1"/>
              </a:solidFill>
            </a:rPr>
            <a:t>For enrollment </a:t>
          </a:r>
          <a:r>
            <a:rPr lang="en-US" sz="1500" b="1" kern="1200" dirty="0">
              <a:solidFill>
                <a:schemeClr val="tx1"/>
              </a:solidFill>
            </a:rPr>
            <a:t>errors</a:t>
          </a:r>
          <a:r>
            <a:rPr lang="en-US" sz="1500" kern="1200" dirty="0">
              <a:solidFill>
                <a:schemeClr val="tx1"/>
              </a:solidFill>
            </a:rPr>
            <a:t> that were postponed or rejected, a pop-up box will require an explanation, provide and click Save. Once saved, click Validate.</a:t>
          </a:r>
        </a:p>
      </dsp:txBody>
      <dsp:txXfrm>
        <a:off x="40266" y="43339"/>
        <a:ext cx="4833753" cy="74431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5944C1-3A38-404A-A85F-C6E01FDAC145}">
      <dsp:nvSpPr>
        <dsp:cNvPr id="0" name=""/>
        <dsp:cNvSpPr/>
      </dsp:nvSpPr>
      <dsp:spPr>
        <a:xfrm>
          <a:off x="0" y="342"/>
          <a:ext cx="9924159" cy="830311"/>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Once any warnings and errors have been resolved and validated, it will show no results found since all issues have been cleared in previous step. To the right it will show the number of members. Click Continue to move to </a:t>
          </a:r>
          <a:r>
            <a:rPr lang="en-US" sz="1800" b="1" kern="1200" dirty="0"/>
            <a:t>Step 4. Review &amp; Submit</a:t>
          </a:r>
          <a:r>
            <a:rPr lang="en-US" sz="1800" kern="1200" dirty="0"/>
            <a:t>.</a:t>
          </a:r>
        </a:p>
      </dsp:txBody>
      <dsp:txXfrm>
        <a:off x="40532" y="40874"/>
        <a:ext cx="9843095" cy="74924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DF03C5-9884-46E9-B57C-3189AF354B7F}">
      <dsp:nvSpPr>
        <dsp:cNvPr id="0" name=""/>
        <dsp:cNvSpPr/>
      </dsp:nvSpPr>
      <dsp:spPr>
        <a:xfrm>
          <a:off x="0" y="385"/>
          <a:ext cx="9934153" cy="778232"/>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rPr>
            <a:t>Review the listed Data Collection and Data Entry Summary and Reports.  Once review is complete, click </a:t>
          </a:r>
          <a:r>
            <a:rPr lang="en-US" sz="1800" b="1" kern="1200" dirty="0">
              <a:solidFill>
                <a:schemeClr val="tx1"/>
              </a:solidFill>
            </a:rPr>
            <a:t>Submit</a:t>
          </a:r>
          <a:r>
            <a:rPr lang="en-US" sz="1800" kern="1200" dirty="0">
              <a:solidFill>
                <a:schemeClr val="tx1"/>
              </a:solidFill>
            </a:rPr>
            <a:t>. A pop-up box will appear to confirm. Click </a:t>
          </a:r>
          <a:r>
            <a:rPr lang="en-US" sz="1800" b="1" kern="1200" dirty="0">
              <a:solidFill>
                <a:schemeClr val="tx1"/>
              </a:solidFill>
            </a:rPr>
            <a:t>Confirm</a:t>
          </a:r>
          <a:r>
            <a:rPr lang="en-US" sz="1800" kern="1200" dirty="0">
              <a:solidFill>
                <a:schemeClr val="tx1"/>
              </a:solidFill>
            </a:rPr>
            <a:t> and that will complete your Enrollment Data Collection. </a:t>
          </a:r>
        </a:p>
      </dsp:txBody>
      <dsp:txXfrm>
        <a:off x="37990" y="38375"/>
        <a:ext cx="9858173" cy="7022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E869CA-A40A-410B-9073-8B8F0622BB17}">
      <dsp:nvSpPr>
        <dsp:cNvPr id="0" name=""/>
        <dsp:cNvSpPr/>
      </dsp:nvSpPr>
      <dsp:spPr>
        <a:xfrm>
          <a:off x="0" y="4606"/>
          <a:ext cx="6588691" cy="981254"/>
        </a:xfrm>
        <a:prstGeom prst="roundRect">
          <a:avLst>
            <a:gd name="adj" fmla="val 10000"/>
          </a:avLst>
        </a:prstGeom>
        <a:solidFill>
          <a:schemeClr val="bg1">
            <a:lumMod val="95000"/>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dsp:style>
    </dsp:sp>
    <dsp:sp modelId="{583065B5-C342-4523-8338-E659279001FD}">
      <dsp:nvSpPr>
        <dsp:cNvPr id="0" name=""/>
        <dsp:cNvSpPr/>
      </dsp:nvSpPr>
      <dsp:spPr>
        <a:xfrm>
          <a:off x="296829" y="225389"/>
          <a:ext cx="539690" cy="53969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F96A83C-3F7D-44D6-BA04-B82EEA501982}">
      <dsp:nvSpPr>
        <dsp:cNvPr id="0" name=""/>
        <dsp:cNvSpPr/>
      </dsp:nvSpPr>
      <dsp:spPr>
        <a:xfrm>
          <a:off x="1133349" y="4606"/>
          <a:ext cx="5455341" cy="981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849" tIns="103849" rIns="103849" bIns="103849" numCol="1" spcCol="1270" anchor="ctr" anchorCtr="0">
          <a:noAutofit/>
        </a:bodyPr>
        <a:lstStyle/>
        <a:p>
          <a:pPr marL="0" lvl="0" indent="0" algn="l" defTabSz="622300">
            <a:lnSpc>
              <a:spcPct val="100000"/>
            </a:lnSpc>
            <a:spcBef>
              <a:spcPct val="0"/>
            </a:spcBef>
            <a:spcAft>
              <a:spcPct val="35000"/>
            </a:spcAft>
            <a:buNone/>
          </a:pPr>
          <a:r>
            <a:rPr lang="en-US" sz="1400" b="1" kern="1200" dirty="0"/>
            <a:t>What is a Data Collection?</a:t>
          </a:r>
          <a:endParaRPr lang="en-US" sz="1400" kern="1200" dirty="0"/>
        </a:p>
      </dsp:txBody>
      <dsp:txXfrm>
        <a:off x="1133349" y="4606"/>
        <a:ext cx="5455341" cy="981254"/>
      </dsp:txXfrm>
    </dsp:sp>
    <dsp:sp modelId="{777A489C-86E2-44CE-AC8D-B055AA58AE2D}">
      <dsp:nvSpPr>
        <dsp:cNvPr id="0" name=""/>
        <dsp:cNvSpPr/>
      </dsp:nvSpPr>
      <dsp:spPr>
        <a:xfrm>
          <a:off x="0" y="1231175"/>
          <a:ext cx="6588691" cy="981254"/>
        </a:xfrm>
        <a:prstGeom prst="roundRect">
          <a:avLst>
            <a:gd name="adj" fmla="val 10000"/>
          </a:avLst>
        </a:prstGeom>
        <a:solidFill>
          <a:schemeClr val="bg1">
            <a:lumMod val="95000"/>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dsp:style>
    </dsp:sp>
    <dsp:sp modelId="{86D3B9B5-C9E9-49E3-8938-E15F5E9B2570}">
      <dsp:nvSpPr>
        <dsp:cNvPr id="0" name=""/>
        <dsp:cNvSpPr/>
      </dsp:nvSpPr>
      <dsp:spPr>
        <a:xfrm>
          <a:off x="296829" y="1451957"/>
          <a:ext cx="539690" cy="53969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8B3A325-B316-4331-BD06-7BFD5EDFEBE2}">
      <dsp:nvSpPr>
        <dsp:cNvPr id="0" name=""/>
        <dsp:cNvSpPr/>
      </dsp:nvSpPr>
      <dsp:spPr>
        <a:xfrm>
          <a:off x="1133349" y="1231175"/>
          <a:ext cx="5455341" cy="981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849" tIns="103849" rIns="103849" bIns="103849" numCol="1" spcCol="1270" anchor="ctr" anchorCtr="0">
          <a:noAutofit/>
        </a:bodyPr>
        <a:lstStyle/>
        <a:p>
          <a:pPr marL="0" lvl="0" indent="0" algn="l" defTabSz="622300">
            <a:lnSpc>
              <a:spcPct val="100000"/>
            </a:lnSpc>
            <a:spcBef>
              <a:spcPct val="0"/>
            </a:spcBef>
            <a:spcAft>
              <a:spcPct val="35000"/>
            </a:spcAft>
            <a:buNone/>
          </a:pPr>
          <a:r>
            <a:rPr lang="en-US" sz="1400" b="1" kern="1200" dirty="0"/>
            <a:t>Information is sent in via Employer Access as a Data Collection using a new file format, Comma-separated Value or .CSV.  </a:t>
          </a:r>
          <a:endParaRPr lang="en-US" sz="1400" kern="1200" dirty="0"/>
        </a:p>
      </dsp:txBody>
      <dsp:txXfrm>
        <a:off x="1133349" y="1231175"/>
        <a:ext cx="5455341" cy="981254"/>
      </dsp:txXfrm>
    </dsp:sp>
    <dsp:sp modelId="{35595210-F279-4F69-BE99-545E43C3F3E7}">
      <dsp:nvSpPr>
        <dsp:cNvPr id="0" name=""/>
        <dsp:cNvSpPr/>
      </dsp:nvSpPr>
      <dsp:spPr>
        <a:xfrm>
          <a:off x="0" y="2457744"/>
          <a:ext cx="6588691" cy="981254"/>
        </a:xfrm>
        <a:prstGeom prst="roundRect">
          <a:avLst>
            <a:gd name="adj" fmla="val 10000"/>
          </a:avLst>
        </a:prstGeom>
        <a:solidFill>
          <a:schemeClr val="bg1">
            <a:lumMod val="95000"/>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dsp:style>
    </dsp:sp>
    <dsp:sp modelId="{256D405A-4F88-4D66-B24E-49819A75FFD3}">
      <dsp:nvSpPr>
        <dsp:cNvPr id="0" name=""/>
        <dsp:cNvSpPr/>
      </dsp:nvSpPr>
      <dsp:spPr>
        <a:xfrm>
          <a:off x="296829" y="2678526"/>
          <a:ext cx="539690" cy="53969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2543AE4-8685-481D-98F4-87B882FB4647}">
      <dsp:nvSpPr>
        <dsp:cNvPr id="0" name=""/>
        <dsp:cNvSpPr/>
      </dsp:nvSpPr>
      <dsp:spPr>
        <a:xfrm>
          <a:off x="1133349" y="2457744"/>
          <a:ext cx="5455341" cy="981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849" tIns="103849" rIns="103849" bIns="103849" numCol="1" spcCol="1270" anchor="ctr" anchorCtr="0">
          <a:noAutofit/>
        </a:bodyPr>
        <a:lstStyle/>
        <a:p>
          <a:pPr marL="0" lvl="0" indent="0" algn="l" defTabSz="622300">
            <a:lnSpc>
              <a:spcPct val="100000"/>
            </a:lnSpc>
            <a:spcBef>
              <a:spcPct val="0"/>
            </a:spcBef>
            <a:spcAft>
              <a:spcPct val="35000"/>
            </a:spcAft>
            <a:buNone/>
          </a:pPr>
          <a:r>
            <a:rPr lang="en-US" sz="1400" b="1" kern="1200" dirty="0"/>
            <a:t>Filing is Simple</a:t>
          </a:r>
          <a:r>
            <a:rPr lang="en-US" sz="1400" b="1" i="1" kern="1200" dirty="0"/>
            <a:t>, Fast, </a:t>
          </a:r>
          <a:r>
            <a:rPr lang="en-US" sz="1400" b="1" kern="1200" dirty="0"/>
            <a:t>Easy and Web-Centric replacing 90% of all previous forms. </a:t>
          </a:r>
          <a:endParaRPr lang="en-US" sz="1400" kern="1200" dirty="0"/>
        </a:p>
      </dsp:txBody>
      <dsp:txXfrm>
        <a:off x="1133349" y="2457744"/>
        <a:ext cx="5455341" cy="981254"/>
      </dsp:txXfrm>
    </dsp:sp>
    <dsp:sp modelId="{9F2E8B47-DF4B-417B-ACEB-F34B6E80108A}">
      <dsp:nvSpPr>
        <dsp:cNvPr id="0" name=""/>
        <dsp:cNvSpPr/>
      </dsp:nvSpPr>
      <dsp:spPr>
        <a:xfrm>
          <a:off x="0" y="3684312"/>
          <a:ext cx="6588691" cy="981254"/>
        </a:xfrm>
        <a:prstGeom prst="roundRect">
          <a:avLst>
            <a:gd name="adj" fmla="val 10000"/>
          </a:avLst>
        </a:prstGeom>
        <a:solidFill>
          <a:schemeClr val="bg1">
            <a:lumMod val="95000"/>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dsp:style>
    </dsp:sp>
    <dsp:sp modelId="{1770E3CF-98F1-4876-BA14-AD38F089E29E}">
      <dsp:nvSpPr>
        <dsp:cNvPr id="0" name=""/>
        <dsp:cNvSpPr/>
      </dsp:nvSpPr>
      <dsp:spPr>
        <a:xfrm>
          <a:off x="296829" y="3905095"/>
          <a:ext cx="539690" cy="53969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34033C7-0D95-4929-8956-22FFA14E00FE}">
      <dsp:nvSpPr>
        <dsp:cNvPr id="0" name=""/>
        <dsp:cNvSpPr/>
      </dsp:nvSpPr>
      <dsp:spPr>
        <a:xfrm>
          <a:off x="1133349" y="3684312"/>
          <a:ext cx="5455341" cy="981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849" tIns="103849" rIns="103849" bIns="103849" numCol="1" spcCol="1270" anchor="ctr" anchorCtr="0">
          <a:noAutofit/>
        </a:bodyPr>
        <a:lstStyle/>
        <a:p>
          <a:pPr marL="0" lvl="0" indent="0" algn="l" defTabSz="622300">
            <a:lnSpc>
              <a:spcPct val="100000"/>
            </a:lnSpc>
            <a:spcBef>
              <a:spcPct val="0"/>
            </a:spcBef>
            <a:spcAft>
              <a:spcPct val="35000"/>
            </a:spcAft>
            <a:buNone/>
          </a:pPr>
          <a:r>
            <a:rPr lang="en-US" sz="1400" b="1" kern="1200" dirty="0"/>
            <a:t>For smaller employers the Add Record Manual Entry is quick, it prompts the user for information, responds interactively to prevent errors, and creates the new file format that is then submitted to IMRF.</a:t>
          </a:r>
          <a:endParaRPr lang="en-US" sz="1400" kern="1200" dirty="0"/>
        </a:p>
      </dsp:txBody>
      <dsp:txXfrm>
        <a:off x="1133349" y="3684312"/>
        <a:ext cx="5455341" cy="981254"/>
      </dsp:txXfrm>
    </dsp:sp>
    <dsp:sp modelId="{00F403DC-976D-4218-A373-D86D47982EC0}">
      <dsp:nvSpPr>
        <dsp:cNvPr id="0" name=""/>
        <dsp:cNvSpPr/>
      </dsp:nvSpPr>
      <dsp:spPr>
        <a:xfrm>
          <a:off x="0" y="4910881"/>
          <a:ext cx="6588691" cy="981254"/>
        </a:xfrm>
        <a:prstGeom prst="roundRect">
          <a:avLst>
            <a:gd name="adj" fmla="val 10000"/>
          </a:avLst>
        </a:prstGeom>
        <a:solidFill>
          <a:schemeClr val="bg1">
            <a:lumMod val="95000"/>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dsp:style>
    </dsp:sp>
    <dsp:sp modelId="{EBC33E05-B533-477E-9097-426A4275CD25}">
      <dsp:nvSpPr>
        <dsp:cNvPr id="0" name=""/>
        <dsp:cNvSpPr/>
      </dsp:nvSpPr>
      <dsp:spPr>
        <a:xfrm>
          <a:off x="296829" y="5131663"/>
          <a:ext cx="539690" cy="53969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E29B5B2-12E5-43B9-B82B-8D95C3F90EB0}">
      <dsp:nvSpPr>
        <dsp:cNvPr id="0" name=""/>
        <dsp:cNvSpPr/>
      </dsp:nvSpPr>
      <dsp:spPr>
        <a:xfrm>
          <a:off x="1133349" y="4910881"/>
          <a:ext cx="5455341" cy="981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849" tIns="103849" rIns="103849" bIns="103849" numCol="1" spcCol="1270" anchor="ctr" anchorCtr="0">
          <a:noAutofit/>
        </a:bodyPr>
        <a:lstStyle/>
        <a:p>
          <a:pPr marL="0" lvl="0" indent="0" algn="l" defTabSz="622300">
            <a:lnSpc>
              <a:spcPct val="100000"/>
            </a:lnSpc>
            <a:spcBef>
              <a:spcPct val="0"/>
            </a:spcBef>
            <a:spcAft>
              <a:spcPct val="35000"/>
            </a:spcAft>
            <a:buNone/>
          </a:pPr>
          <a:r>
            <a:rPr lang="en-US" sz="1400" b="1" kern="1200" dirty="0"/>
            <a:t>IMRF is asking for the information you supplied to us before and some new information. This allows the employer more control over the entire life cycle of their members from enrollment through retirement.</a:t>
          </a:r>
          <a:endParaRPr lang="en-US" sz="1400" kern="1200" dirty="0"/>
        </a:p>
      </dsp:txBody>
      <dsp:txXfrm>
        <a:off x="1133349" y="4910881"/>
        <a:ext cx="5455341" cy="9812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2BA06-3C7C-44AC-A726-6B59C9CC5740}">
      <dsp:nvSpPr>
        <dsp:cNvPr id="0" name=""/>
        <dsp:cNvSpPr/>
      </dsp:nvSpPr>
      <dsp:spPr>
        <a:xfrm>
          <a:off x="0" y="0"/>
          <a:ext cx="6370721" cy="623610"/>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Enrollment Overview </a:t>
          </a:r>
        </a:p>
      </dsp:txBody>
      <dsp:txXfrm>
        <a:off x="30442" y="30442"/>
        <a:ext cx="6309837" cy="56272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311A4-8847-4D07-941F-EB662D84A95E}">
      <dsp:nvSpPr>
        <dsp:cNvPr id="0" name=""/>
        <dsp:cNvSpPr/>
      </dsp:nvSpPr>
      <dsp:spPr>
        <a:xfrm>
          <a:off x="0" y="0"/>
          <a:ext cx="8387125" cy="479700"/>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To begin the process of an Enrollment, a new Data Collection must be started.</a:t>
          </a:r>
        </a:p>
      </dsp:txBody>
      <dsp:txXfrm>
        <a:off x="23417" y="23417"/>
        <a:ext cx="8340291" cy="43286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12CBE4-572A-4A37-A685-93E8C1B9D302}">
      <dsp:nvSpPr>
        <dsp:cNvPr id="0" name=""/>
        <dsp:cNvSpPr/>
      </dsp:nvSpPr>
      <dsp:spPr>
        <a:xfrm>
          <a:off x="0" y="19420"/>
          <a:ext cx="7861053" cy="479700"/>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kern="1200" baseline="0" dirty="0">
              <a:solidFill>
                <a:schemeClr val="tx1"/>
              </a:solidFill>
            </a:rPr>
            <a:t>Click </a:t>
          </a:r>
          <a:r>
            <a:rPr lang="en-US" sz="2000" b="0" i="0" kern="1200" baseline="0" dirty="0">
              <a:solidFill>
                <a:schemeClr val="tx1"/>
              </a:solidFill>
            </a:rPr>
            <a:t>on </a:t>
          </a:r>
          <a:r>
            <a:rPr lang="en-US" sz="2000" b="1" i="0" kern="1200" baseline="0" dirty="0">
              <a:solidFill>
                <a:schemeClr val="tx1"/>
              </a:solidFill>
            </a:rPr>
            <a:t>Create Data Collection </a:t>
          </a:r>
          <a:r>
            <a:rPr lang="en-US" sz="2000" b="0" i="0" kern="1200" baseline="0" dirty="0">
              <a:solidFill>
                <a:schemeClr val="tx1"/>
              </a:solidFill>
            </a:rPr>
            <a:t>to start an enrollment.</a:t>
          </a:r>
          <a:endParaRPr lang="en-US" sz="2000" kern="1200" dirty="0">
            <a:solidFill>
              <a:schemeClr val="tx1"/>
            </a:solidFill>
          </a:endParaRPr>
        </a:p>
      </dsp:txBody>
      <dsp:txXfrm>
        <a:off x="23417" y="42837"/>
        <a:ext cx="7814219" cy="432866"/>
      </dsp:txXfrm>
    </dsp:sp>
    <dsp:sp modelId="{7E0D0BF5-F1A4-4CE4-9924-C20169FB59AE}">
      <dsp:nvSpPr>
        <dsp:cNvPr id="0" name=""/>
        <dsp:cNvSpPr/>
      </dsp:nvSpPr>
      <dsp:spPr>
        <a:xfrm>
          <a:off x="0" y="556721"/>
          <a:ext cx="7861053" cy="479700"/>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baseline="0" dirty="0">
              <a:solidFill>
                <a:schemeClr val="tx1"/>
              </a:solidFill>
            </a:rPr>
            <a:t>Data Collections previously created will be listed below with their status</a:t>
          </a:r>
          <a:r>
            <a:rPr lang="en-US" sz="2000" kern="1200" dirty="0">
              <a:solidFill>
                <a:schemeClr val="tx1"/>
              </a:solidFill>
            </a:rPr>
            <a:t>. </a:t>
          </a:r>
        </a:p>
      </dsp:txBody>
      <dsp:txXfrm>
        <a:off x="23417" y="580138"/>
        <a:ext cx="7814219" cy="43286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0904C1-80B2-4D7B-8FE8-5233A8AF5AD1}">
      <dsp:nvSpPr>
        <dsp:cNvPr id="0" name=""/>
        <dsp:cNvSpPr/>
      </dsp:nvSpPr>
      <dsp:spPr>
        <a:xfrm>
          <a:off x="0" y="0"/>
          <a:ext cx="8938178" cy="678154"/>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rPr>
            <a:t>Select </a:t>
          </a:r>
          <a:r>
            <a:rPr lang="en-US" sz="1800" b="1" kern="1200" dirty="0">
              <a:solidFill>
                <a:schemeClr val="tx1"/>
              </a:solidFill>
            </a:rPr>
            <a:t>Enrollments</a:t>
          </a:r>
          <a:r>
            <a:rPr lang="en-US" sz="1800" kern="1200" dirty="0">
              <a:solidFill>
                <a:schemeClr val="tx1"/>
              </a:solidFill>
            </a:rPr>
            <a:t> as the Data Type from the drop-down menu and complete all mandatory fields. Click </a:t>
          </a:r>
          <a:r>
            <a:rPr lang="en-US" sz="1800" b="1" kern="1200" dirty="0">
              <a:solidFill>
                <a:schemeClr val="tx1"/>
              </a:solidFill>
            </a:rPr>
            <a:t>Save and Continue </a:t>
          </a:r>
          <a:r>
            <a:rPr lang="en-US" sz="1800" kern="1200" dirty="0">
              <a:solidFill>
                <a:schemeClr val="tx1"/>
              </a:solidFill>
            </a:rPr>
            <a:t>to move to the next step in the process.</a:t>
          </a:r>
        </a:p>
      </dsp:txBody>
      <dsp:txXfrm>
        <a:off x="33105" y="33105"/>
        <a:ext cx="8871968" cy="61194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0904C1-80B2-4D7B-8FE8-5233A8AF5AD1}">
      <dsp:nvSpPr>
        <dsp:cNvPr id="0" name=""/>
        <dsp:cNvSpPr/>
      </dsp:nvSpPr>
      <dsp:spPr>
        <a:xfrm>
          <a:off x="0" y="834"/>
          <a:ext cx="6690267" cy="617760"/>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Click </a:t>
          </a:r>
          <a:r>
            <a:rPr lang="en-US" sz="1800" b="1" kern="1200" dirty="0">
              <a:solidFill>
                <a:schemeClr val="tx1"/>
              </a:solidFill>
            </a:rPr>
            <a:t>Add Record </a:t>
          </a:r>
          <a:r>
            <a:rPr lang="en-US" sz="1800" kern="1200" dirty="0">
              <a:solidFill>
                <a:schemeClr val="tx1"/>
              </a:solidFill>
            </a:rPr>
            <a:t>to enter the member data. </a:t>
          </a:r>
        </a:p>
      </dsp:txBody>
      <dsp:txXfrm>
        <a:off x="30157" y="30991"/>
        <a:ext cx="6629953" cy="55744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05439D-334D-46AC-8C86-108E505FCC9C}">
      <dsp:nvSpPr>
        <dsp:cNvPr id="0" name=""/>
        <dsp:cNvSpPr/>
      </dsp:nvSpPr>
      <dsp:spPr>
        <a:xfrm>
          <a:off x="0" y="0"/>
          <a:ext cx="8571124" cy="407372"/>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Enter Enrollment information and click </a:t>
          </a:r>
          <a:r>
            <a:rPr lang="en-US" sz="1600" b="1" kern="1200" dirty="0"/>
            <a:t>Save</a:t>
          </a:r>
          <a:r>
            <a:rPr lang="en-US" sz="1600" kern="1200" dirty="0"/>
            <a:t>. </a:t>
          </a:r>
        </a:p>
      </dsp:txBody>
      <dsp:txXfrm>
        <a:off x="19886" y="19886"/>
        <a:ext cx="8531352" cy="3676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7518ED-C886-43B8-986E-5A4DD9238C48}">
      <dsp:nvSpPr>
        <dsp:cNvPr id="0" name=""/>
        <dsp:cNvSpPr/>
      </dsp:nvSpPr>
      <dsp:spPr>
        <a:xfrm>
          <a:off x="0" y="6935"/>
          <a:ext cx="9233455" cy="992160"/>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solidFill>
            <a:schemeClr val="accent1">
              <a:lumMod val="40000"/>
              <a:lumOff val="60000"/>
            </a:schemeClr>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Once you have all member data entered, they will display on the screen. Make sure that the view is set to All to see them listed. Click </a:t>
          </a:r>
          <a:r>
            <a:rPr lang="en-US" sz="1600" b="1" kern="1200" dirty="0"/>
            <a:t>Validate</a:t>
          </a:r>
          <a:r>
            <a:rPr lang="en-US" sz="1600" kern="1200" dirty="0"/>
            <a:t> and this step will validate the information entered against formatting and business requirements to show any errors or warnings, if applicable. </a:t>
          </a:r>
        </a:p>
      </dsp:txBody>
      <dsp:txXfrm>
        <a:off x="48433" y="55368"/>
        <a:ext cx="9136589" cy="89529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6063CE14-F338-4FD1-A38B-B0F93ACBCE05}" type="datetimeFigureOut">
              <a:rPr lang="en-US" smtClean="0"/>
              <a:t>3/1/2023</a:t>
            </a:fld>
            <a:endParaRPr lang="en-US" dirty="0"/>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405E1A2B-3A2E-4D89-A7BC-0F24D4DA7FAC}" type="slidenum">
              <a:rPr lang="en-US" smtClean="0"/>
              <a:t>‹#›</a:t>
            </a:fld>
            <a:endParaRPr lang="en-US" dirty="0"/>
          </a:p>
        </p:txBody>
      </p:sp>
    </p:spTree>
    <p:extLst>
      <p:ext uri="{BB962C8B-B14F-4D97-AF65-F5344CB8AC3E}">
        <p14:creationId xmlns:p14="http://schemas.microsoft.com/office/powerpoint/2010/main" val="36259243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FFD1B0D-6FE7-4EC5-B940-53B7764A9C2D}" type="datetimeFigureOut">
              <a:rPr lang="en-US" smtClean="0"/>
              <a:t>3/1/2023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8667444-59A6-4CE5-9378-8B67F2C73D03}" type="slidenum">
              <a:rPr lang="en-US" smtClean="0"/>
              <a:t>‹#›</a:t>
            </a:fld>
            <a:endParaRPr lang="en-US" dirty="0"/>
          </a:p>
        </p:txBody>
      </p:sp>
    </p:spTree>
    <p:extLst>
      <p:ext uri="{BB962C8B-B14F-4D97-AF65-F5344CB8AC3E}">
        <p14:creationId xmlns:p14="http://schemas.microsoft.com/office/powerpoint/2010/main" val="1282110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8667444-59A6-4CE5-9378-8B67F2C73D03}" type="slidenum">
              <a:rPr lang="en-US" smtClean="0"/>
              <a:t>1</a:t>
            </a:fld>
            <a:endParaRPr lang="en-US" dirty="0"/>
          </a:p>
        </p:txBody>
      </p:sp>
    </p:spTree>
    <p:extLst>
      <p:ext uri="{BB962C8B-B14F-4D97-AF65-F5344CB8AC3E}">
        <p14:creationId xmlns:p14="http://schemas.microsoft.com/office/powerpoint/2010/main" val="2250059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all member data entered, they will display on the screen. Make sure that the view is set to All to see them listed. Click Validate and this step will validate the information entered against formatting and business requirements. By doing this it will bring us to Step 3. Validate Member Data. </a:t>
            </a:r>
          </a:p>
        </p:txBody>
      </p:sp>
      <p:sp>
        <p:nvSpPr>
          <p:cNvPr id="4" name="Slide Number Placeholder 3"/>
          <p:cNvSpPr>
            <a:spLocks noGrp="1"/>
          </p:cNvSpPr>
          <p:nvPr>
            <p:ph type="sldNum" sz="quarter" idx="10"/>
          </p:nvPr>
        </p:nvSpPr>
        <p:spPr/>
        <p:txBody>
          <a:bodyPr/>
          <a:lstStyle/>
          <a:p>
            <a:fld id="{98667444-59A6-4CE5-9378-8B67F2C73D03}" type="slidenum">
              <a:rPr lang="en-US" smtClean="0"/>
              <a:t>10</a:t>
            </a:fld>
            <a:endParaRPr lang="en-US" dirty="0"/>
          </a:p>
        </p:txBody>
      </p:sp>
    </p:spTree>
    <p:extLst>
      <p:ext uri="{BB962C8B-B14F-4D97-AF65-F5344CB8AC3E}">
        <p14:creationId xmlns:p14="http://schemas.microsoft.com/office/powerpoint/2010/main" val="23806916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completion of Step 2, validate would alert the system of any errors or warnings, if applicable. This information would now be for step 3. Validate member Data. If the system shows any errors or warnings, there is action required before submission. </a:t>
            </a:r>
          </a:p>
          <a:p>
            <a:endParaRPr lang="en-US" dirty="0"/>
          </a:p>
        </p:txBody>
      </p:sp>
      <p:sp>
        <p:nvSpPr>
          <p:cNvPr id="4" name="Slide Number Placeholder 3"/>
          <p:cNvSpPr>
            <a:spLocks noGrp="1"/>
          </p:cNvSpPr>
          <p:nvPr>
            <p:ph type="sldNum" sz="quarter" idx="10"/>
          </p:nvPr>
        </p:nvSpPr>
        <p:spPr/>
        <p:txBody>
          <a:bodyPr/>
          <a:lstStyle/>
          <a:p>
            <a:fld id="{98667444-59A6-4CE5-9378-8B67F2C73D03}" type="slidenum">
              <a:rPr lang="en-US" smtClean="0"/>
              <a:t>11</a:t>
            </a:fld>
            <a:endParaRPr lang="en-US" dirty="0"/>
          </a:p>
        </p:txBody>
      </p:sp>
    </p:spTree>
    <p:extLst>
      <p:ext uri="{BB962C8B-B14F-4D97-AF65-F5344CB8AC3E}">
        <p14:creationId xmlns:p14="http://schemas.microsoft.com/office/powerpoint/2010/main" val="34688544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address a member with errors or warnings, click on the row and a  Member Summary box will open to the right. Click on one of the options to make corrections to the member. To close the Member Summary, click the X. </a:t>
            </a:r>
          </a:p>
        </p:txBody>
      </p:sp>
      <p:sp>
        <p:nvSpPr>
          <p:cNvPr id="4" name="Slide Number Placeholder 3"/>
          <p:cNvSpPr>
            <a:spLocks noGrp="1"/>
          </p:cNvSpPr>
          <p:nvPr>
            <p:ph type="sldNum" sz="quarter" idx="5"/>
          </p:nvPr>
        </p:nvSpPr>
        <p:spPr/>
        <p:txBody>
          <a:bodyPr/>
          <a:lstStyle/>
          <a:p>
            <a:fld id="{98667444-59A6-4CE5-9378-8B67F2C73D03}" type="slidenum">
              <a:rPr lang="en-US" smtClean="0"/>
              <a:t>12</a:t>
            </a:fld>
            <a:endParaRPr lang="en-US" dirty="0"/>
          </a:p>
        </p:txBody>
      </p:sp>
    </p:spTree>
    <p:extLst>
      <p:ext uri="{BB962C8B-B14F-4D97-AF65-F5344CB8AC3E}">
        <p14:creationId xmlns:p14="http://schemas.microsoft.com/office/powerpoint/2010/main" val="7881116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there is a warning that was approved a pop-up box will appear and ask for the reason of approval. Answer the questions and click Save. If an error was postponed or rejected, you will have a pop-up box that will require an explanation. Please provide one and select Save. After providing the information you will see a validate button. Click validate to move on. </a:t>
            </a:r>
          </a:p>
        </p:txBody>
      </p:sp>
      <p:sp>
        <p:nvSpPr>
          <p:cNvPr id="4" name="Slide Number Placeholder 3"/>
          <p:cNvSpPr>
            <a:spLocks noGrp="1"/>
          </p:cNvSpPr>
          <p:nvPr>
            <p:ph type="sldNum" sz="quarter" idx="10"/>
          </p:nvPr>
        </p:nvSpPr>
        <p:spPr/>
        <p:txBody>
          <a:bodyPr/>
          <a:lstStyle/>
          <a:p>
            <a:fld id="{98667444-59A6-4CE5-9378-8B67F2C73D03}" type="slidenum">
              <a:rPr lang="en-US" smtClean="0"/>
              <a:t>13</a:t>
            </a:fld>
            <a:endParaRPr lang="en-US" dirty="0"/>
          </a:p>
        </p:txBody>
      </p:sp>
    </p:spTree>
    <p:extLst>
      <p:ext uri="{BB962C8B-B14F-4D97-AF65-F5344CB8AC3E}">
        <p14:creationId xmlns:p14="http://schemas.microsoft.com/office/powerpoint/2010/main" val="40710265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reached the final phase of validation. The screen will show no results found once any warnings and/or errors have been resolved and validated, if applicable. The right side of the screen will state no action required and show the number of members in the Data Collection.  Click continue to go to Step 4. Review and Submit.</a:t>
            </a:r>
          </a:p>
        </p:txBody>
      </p:sp>
      <p:sp>
        <p:nvSpPr>
          <p:cNvPr id="4" name="Slide Number Placeholder 3"/>
          <p:cNvSpPr>
            <a:spLocks noGrp="1"/>
          </p:cNvSpPr>
          <p:nvPr>
            <p:ph type="sldNum" sz="quarter" idx="10"/>
          </p:nvPr>
        </p:nvSpPr>
        <p:spPr/>
        <p:txBody>
          <a:bodyPr/>
          <a:lstStyle/>
          <a:p>
            <a:fld id="{98667444-59A6-4CE5-9378-8B67F2C73D03}" type="slidenum">
              <a:rPr lang="en-US" smtClean="0"/>
              <a:t>14</a:t>
            </a:fld>
            <a:endParaRPr lang="en-US" dirty="0"/>
          </a:p>
        </p:txBody>
      </p:sp>
    </p:spTree>
    <p:extLst>
      <p:ext uri="{BB962C8B-B14F-4D97-AF65-F5344CB8AC3E}">
        <p14:creationId xmlns:p14="http://schemas.microsoft.com/office/powerpoint/2010/main" val="16935591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reached the final step in the Enrollment Data Collection process, Step 4. Review and Submit.  When you have reviewed the summaries and reports, click Submit, you will get a pop-up box to confirm. Click confirm and that will complete your Enrollment Data Collection. </a:t>
            </a:r>
          </a:p>
        </p:txBody>
      </p:sp>
      <p:sp>
        <p:nvSpPr>
          <p:cNvPr id="4" name="Slide Number Placeholder 3"/>
          <p:cNvSpPr>
            <a:spLocks noGrp="1"/>
          </p:cNvSpPr>
          <p:nvPr>
            <p:ph type="sldNum" sz="quarter" idx="5"/>
          </p:nvPr>
        </p:nvSpPr>
        <p:spPr/>
        <p:txBody>
          <a:bodyPr/>
          <a:lstStyle/>
          <a:p>
            <a:fld id="{98667444-59A6-4CE5-9378-8B67F2C73D03}" type="slidenum">
              <a:rPr lang="en-US" smtClean="0"/>
              <a:t>15</a:t>
            </a:fld>
            <a:endParaRPr lang="en-US" dirty="0"/>
          </a:p>
        </p:txBody>
      </p:sp>
    </p:spTree>
    <p:extLst>
      <p:ext uri="{BB962C8B-B14F-4D97-AF65-F5344CB8AC3E}">
        <p14:creationId xmlns:p14="http://schemas.microsoft.com/office/powerpoint/2010/main" val="1237865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for viewing. If you still have questions, please reach out to IMRF via Secure Message.  You may also reach us by phone at 800-728-7971.  Thanks again.</a:t>
            </a:r>
          </a:p>
          <a:p>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16</a:t>
            </a:fld>
            <a:endParaRPr lang="en-US"/>
          </a:p>
        </p:txBody>
      </p:sp>
    </p:spTree>
    <p:extLst>
      <p:ext uri="{BB962C8B-B14F-4D97-AF65-F5344CB8AC3E}">
        <p14:creationId xmlns:p14="http://schemas.microsoft.com/office/powerpoint/2010/main" val="700238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7605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What is a Data Collection ?</a:t>
            </a:r>
          </a:p>
          <a:p>
            <a:r>
              <a:rPr lang="en-US" sz="1100" dirty="0"/>
              <a:t>Information is sent in via employer Access as a Data Collection using a new file format, Comma-separated Value or .CSV.  </a:t>
            </a:r>
          </a:p>
          <a:p>
            <a:r>
              <a:rPr lang="en-US" sz="1100" dirty="0"/>
              <a:t>Filing is Simple, Fast, Easy and Web-Centric replacing 90% of all previous forms.  i.e., monthly wage report, wage adjustments, enrollments, terminations, disability, etc. </a:t>
            </a:r>
          </a:p>
          <a:p>
            <a:r>
              <a:rPr lang="en-US" sz="1100" dirty="0"/>
              <a:t>For smaller employers the Add Record Manual Entry is quick, it prompts the user for information, responds interactively to prevent errors, and creates the new file format that is then submitted to IMRF.</a:t>
            </a:r>
          </a:p>
          <a:p>
            <a:endParaRPr lang="en-US" sz="1100" dirty="0"/>
          </a:p>
          <a:p>
            <a:r>
              <a:rPr lang="en-US" sz="1100" dirty="0"/>
              <a:t>IMRF is asking for the information you supplied to us before and some new information. The new functionality allows the employer more control over the entire life cycle of their members from enrollment through retirement.</a:t>
            </a:r>
          </a:p>
          <a:p>
            <a:endParaRPr lang="en-US" dirty="0"/>
          </a:p>
        </p:txBody>
      </p:sp>
      <p:sp>
        <p:nvSpPr>
          <p:cNvPr id="4" name="Slide Number Placeholder 3"/>
          <p:cNvSpPr>
            <a:spLocks noGrp="1"/>
          </p:cNvSpPr>
          <p:nvPr>
            <p:ph type="sldNum" sz="quarter" idx="10"/>
          </p:nvPr>
        </p:nvSpPr>
        <p:spPr/>
        <p:txBody>
          <a:bodyPr/>
          <a:lstStyle/>
          <a:p>
            <a:fld id="{98667444-59A6-4CE5-9378-8B67F2C73D03}" type="slidenum">
              <a:rPr lang="en-US" smtClean="0"/>
              <a:t>3</a:t>
            </a:fld>
            <a:endParaRPr lang="en-US" dirty="0"/>
          </a:p>
        </p:txBody>
      </p:sp>
    </p:spTree>
    <p:extLst>
      <p:ext uri="{BB962C8B-B14F-4D97-AF65-F5344CB8AC3E}">
        <p14:creationId xmlns:p14="http://schemas.microsoft.com/office/powerpoint/2010/main" val="2976586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Job titles will mostly relegate to General Position/Common Law, however, elected positions/city hospital workers will remain an option. Employers can now process enrollment for multiple employees as opposed to one at a time. Also, the new system is more interactive </a:t>
            </a:r>
          </a:p>
        </p:txBody>
      </p:sp>
      <p:sp>
        <p:nvSpPr>
          <p:cNvPr id="4" name="Slide Number Placeholder 3"/>
          <p:cNvSpPr>
            <a:spLocks noGrp="1"/>
          </p:cNvSpPr>
          <p:nvPr>
            <p:ph type="sldNum" sz="quarter" idx="10"/>
          </p:nvPr>
        </p:nvSpPr>
        <p:spPr/>
        <p:txBody>
          <a:bodyPr/>
          <a:lstStyle/>
          <a:p>
            <a:fld id="{98667444-59A6-4CE5-9378-8B67F2C73D03}" type="slidenum">
              <a:rPr lang="en-US" smtClean="0"/>
              <a:t>4</a:t>
            </a:fld>
            <a:endParaRPr lang="en-US" dirty="0"/>
          </a:p>
        </p:txBody>
      </p:sp>
    </p:spTree>
    <p:extLst>
      <p:ext uri="{BB962C8B-B14F-4D97-AF65-F5344CB8AC3E}">
        <p14:creationId xmlns:p14="http://schemas.microsoft.com/office/powerpoint/2010/main" val="2691065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process an enrollment, we need to create a Data Collection.</a:t>
            </a:r>
            <a:r>
              <a:rPr lang="en-US" sz="1800" dirty="0">
                <a:effectLst/>
                <a:latin typeface="Arial" panose="020B0604020202020204" pitchFamily="34" charset="0"/>
                <a:ea typeface="Arial" panose="020B0604020202020204" pitchFamily="34" charset="0"/>
                <a:cs typeface="Times New Roman" panose="02020603050405020304" pitchFamily="18" charset="0"/>
              </a:rPr>
              <a:t> Start the Data Collection by clicking the </a:t>
            </a:r>
            <a:r>
              <a:rPr lang="en-CA" sz="1800" dirty="0">
                <a:effectLst/>
                <a:latin typeface="Arial" panose="020B0604020202020204" pitchFamily="34" charset="0"/>
                <a:ea typeface="Arial" panose="020B0604020202020204" pitchFamily="34" charset="0"/>
                <a:cs typeface="Times New Roman" panose="02020603050405020304" pitchFamily="18" charset="0"/>
              </a:rPr>
              <a:t>Business Functions icon on the left-hand toolbar and select Data Collections,  that will take you to a screen displaying all Data Collections previously created  or on the Dashboard under the widget “My Data Collections”,  click New Data Collection to go directly to Step 1.  </a:t>
            </a:r>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5</a:t>
            </a:fld>
            <a:endParaRPr lang="en-US" dirty="0"/>
          </a:p>
        </p:txBody>
      </p:sp>
    </p:spTree>
    <p:extLst>
      <p:ext uri="{BB962C8B-B14F-4D97-AF65-F5344CB8AC3E}">
        <p14:creationId xmlns:p14="http://schemas.microsoft.com/office/powerpoint/2010/main" val="4135570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Arial" panose="020B0604020202020204" pitchFamily="34" charset="0"/>
                <a:cs typeface="Times New Roman" panose="02020603050405020304" pitchFamily="18" charset="0"/>
              </a:rPr>
              <a:t>Click on Create Data Collection to begin the enrollment process. This screen also lists data collections that have previously been created. You can see the status by clicking on the drop-down menu next to view and it will show- In Progress, Completed or All.   To View/Edit a data collection already created click on the row you want and to the right a brief summary window will open, click view/edit Data Collection. </a:t>
            </a:r>
            <a:endParaRPr lang="en-US" dirty="0"/>
          </a:p>
        </p:txBody>
      </p:sp>
      <p:sp>
        <p:nvSpPr>
          <p:cNvPr id="4" name="Slide Number Placeholder 3"/>
          <p:cNvSpPr>
            <a:spLocks noGrp="1"/>
          </p:cNvSpPr>
          <p:nvPr>
            <p:ph type="sldNum" sz="quarter" idx="10"/>
          </p:nvPr>
        </p:nvSpPr>
        <p:spPr/>
        <p:txBody>
          <a:bodyPr/>
          <a:lstStyle/>
          <a:p>
            <a:fld id="{98667444-59A6-4CE5-9378-8B67F2C73D03}" type="slidenum">
              <a:rPr lang="en-US" smtClean="0"/>
              <a:t>6</a:t>
            </a:fld>
            <a:endParaRPr lang="en-US" dirty="0"/>
          </a:p>
        </p:txBody>
      </p:sp>
    </p:spTree>
    <p:extLst>
      <p:ext uri="{BB962C8B-B14F-4D97-AF65-F5344CB8AC3E}">
        <p14:creationId xmlns:p14="http://schemas.microsoft.com/office/powerpoint/2010/main" val="1949054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effectLst/>
                <a:latin typeface="Arial" panose="020B0604020202020204" pitchFamily="34" charset="0"/>
                <a:ea typeface="Arial" panose="020B0604020202020204" pitchFamily="34" charset="0"/>
                <a:cs typeface="Times New Roman" panose="02020603050405020304" pitchFamily="18" charset="0"/>
              </a:rPr>
              <a:t>We are now at Step 1 Definition. You will need to select Enrollments as the Data Type from the drop-down menu. Enter Partner code, also known as, employer number, enter the effective date of enrollment and the Data Collection Name, which will be prepopulated for your convenience. </a:t>
            </a:r>
          </a:p>
          <a:p>
            <a:r>
              <a:rPr lang="en-US" sz="1400" dirty="0">
                <a:effectLst/>
                <a:latin typeface="Arial" panose="020B0604020202020204" pitchFamily="34" charset="0"/>
                <a:ea typeface="Arial" panose="020B0604020202020204" pitchFamily="34" charset="0"/>
                <a:cs typeface="Times New Roman" panose="02020603050405020304" pitchFamily="18" charset="0"/>
              </a:rPr>
              <a:t>Click Save and Continue to bring you to step 2. Add Member Data. </a:t>
            </a:r>
            <a:endParaRPr lang="en-US" sz="1400" dirty="0"/>
          </a:p>
        </p:txBody>
      </p:sp>
      <p:sp>
        <p:nvSpPr>
          <p:cNvPr id="4" name="Slide Number Placeholder 3"/>
          <p:cNvSpPr>
            <a:spLocks noGrp="1"/>
          </p:cNvSpPr>
          <p:nvPr>
            <p:ph type="sldNum" sz="quarter" idx="10"/>
          </p:nvPr>
        </p:nvSpPr>
        <p:spPr/>
        <p:txBody>
          <a:bodyPr/>
          <a:lstStyle/>
          <a:p>
            <a:fld id="{98667444-59A6-4CE5-9378-8B67F2C73D03}" type="slidenum">
              <a:rPr lang="en-US" smtClean="0"/>
              <a:t>7</a:t>
            </a:fld>
            <a:endParaRPr lang="en-US" dirty="0"/>
          </a:p>
        </p:txBody>
      </p:sp>
    </p:spTree>
    <p:extLst>
      <p:ext uri="{BB962C8B-B14F-4D97-AF65-F5344CB8AC3E}">
        <p14:creationId xmlns:p14="http://schemas.microsoft.com/office/powerpoint/2010/main" val="3300500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effectLst/>
                <a:latin typeface="Arial" panose="020B0604020202020204" pitchFamily="34" charset="0"/>
                <a:ea typeface="Arial" panose="020B0604020202020204" pitchFamily="34" charset="0"/>
                <a:cs typeface="Times New Roman" panose="02020603050405020304" pitchFamily="18" charset="0"/>
              </a:rPr>
              <a:t>Click Add Record to enter the member data. </a:t>
            </a:r>
            <a:endParaRPr lang="en-US" sz="1400" dirty="0"/>
          </a:p>
        </p:txBody>
      </p:sp>
      <p:sp>
        <p:nvSpPr>
          <p:cNvPr id="4" name="Slide Number Placeholder 3"/>
          <p:cNvSpPr>
            <a:spLocks noGrp="1"/>
          </p:cNvSpPr>
          <p:nvPr>
            <p:ph type="sldNum" sz="quarter" idx="10"/>
          </p:nvPr>
        </p:nvSpPr>
        <p:spPr/>
        <p:txBody>
          <a:bodyPr/>
          <a:lstStyle/>
          <a:p>
            <a:fld id="{98667444-59A6-4CE5-9378-8B67F2C73D03}" type="slidenum">
              <a:rPr lang="en-US" smtClean="0"/>
              <a:t>8</a:t>
            </a:fld>
            <a:endParaRPr lang="en-US" dirty="0"/>
          </a:p>
        </p:txBody>
      </p:sp>
    </p:spTree>
    <p:extLst>
      <p:ext uri="{BB962C8B-B14F-4D97-AF65-F5344CB8AC3E}">
        <p14:creationId xmlns:p14="http://schemas.microsoft.com/office/powerpoint/2010/main" val="3561579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Enter the Enrollment information and click Save. If you have multiple enrollments, after you click Save, select Add Record and repeat steps until all are entered. </a:t>
            </a:r>
          </a:p>
        </p:txBody>
      </p:sp>
      <p:sp>
        <p:nvSpPr>
          <p:cNvPr id="4" name="Slide Number Placeholder 3"/>
          <p:cNvSpPr>
            <a:spLocks noGrp="1"/>
          </p:cNvSpPr>
          <p:nvPr>
            <p:ph type="sldNum" sz="quarter" idx="10"/>
          </p:nvPr>
        </p:nvSpPr>
        <p:spPr/>
        <p:txBody>
          <a:bodyPr/>
          <a:lstStyle/>
          <a:p>
            <a:fld id="{98667444-59A6-4CE5-9378-8B67F2C73D03}" type="slidenum">
              <a:rPr lang="en-US" smtClean="0"/>
              <a:t>9</a:t>
            </a:fld>
            <a:endParaRPr lang="en-US" dirty="0"/>
          </a:p>
        </p:txBody>
      </p:sp>
    </p:spTree>
    <p:extLst>
      <p:ext uri="{BB962C8B-B14F-4D97-AF65-F5344CB8AC3E}">
        <p14:creationId xmlns:p14="http://schemas.microsoft.com/office/powerpoint/2010/main" val="24746354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524000" y="1407588"/>
            <a:ext cx="9144000" cy="2387600"/>
          </a:xfrm>
        </p:spPr>
        <p:txBody>
          <a:bodyPr anchor="ctr">
            <a:normAutofit/>
          </a:bodyPr>
          <a:lstStyle>
            <a:lvl1pPr algn="ctr">
              <a:defRPr sz="4000"/>
            </a:lvl1pPr>
          </a:lstStyle>
          <a:p>
            <a:r>
              <a:rPr lang="en-US" dirty="0"/>
              <a:t>Click to edit Master title style</a:t>
            </a:r>
          </a:p>
        </p:txBody>
      </p:sp>
      <p:sp>
        <p:nvSpPr>
          <p:cNvPr id="3" name="Subtitle 2"/>
          <p:cNvSpPr>
            <a:spLocks noGrp="1"/>
          </p:cNvSpPr>
          <p:nvPr>
            <p:ph type="subTitle" idx="1"/>
          </p:nvPr>
        </p:nvSpPr>
        <p:spPr>
          <a:xfrm>
            <a:off x="1524000" y="3887263"/>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457740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3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72949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6079617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9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42468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1721773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975828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35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3328270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3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046387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378107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30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8740327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804149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4300856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3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0290698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6202610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1770831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4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8293676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4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8014694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4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32616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9800091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4745241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3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2536088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893504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8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5763" t="11186" b="18887"/>
          <a:stretch/>
        </p:blipFill>
        <p:spPr>
          <a:xfrm>
            <a:off x="-10758" y="-1587"/>
            <a:ext cx="12201732" cy="3345628"/>
          </a:xfrm>
          <a:prstGeom prst="rect">
            <a:avLst/>
          </a:prstGeom>
        </p:spPr>
      </p:pic>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val="0"/>
              </a:ext>
            </a:extLst>
          </a:blip>
          <a:srcRect t="38611"/>
          <a:stretch/>
        </p:blipFill>
        <p:spPr>
          <a:xfrm>
            <a:off x="10671837" y="-1"/>
            <a:ext cx="1205804" cy="1045030"/>
          </a:xfrm>
          <a:prstGeom prst="rect">
            <a:avLst/>
          </a:prstGeom>
        </p:spPr>
      </p:pic>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3825490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7529778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0483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9919991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25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0483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6193358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0483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0396436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0483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2223909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6"/>
            <a:ext cx="12192000" cy="6858000"/>
          </a:xfrm>
          <a:prstGeom prst="rect">
            <a:avLst/>
          </a:prstGeom>
        </p:spPr>
      </p:pic>
      <p:sp>
        <p:nvSpPr>
          <p:cNvPr id="2" name="Title 1"/>
          <p:cNvSpPr>
            <a:spLocks noGrp="1"/>
          </p:cNvSpPr>
          <p:nvPr>
            <p:ph type="title"/>
          </p:nvPr>
        </p:nvSpPr>
        <p:spPr>
          <a:xfrm>
            <a:off x="838200" y="365125"/>
            <a:ext cx="4830233"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48302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6767377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0483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2834488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51670" y="2055813"/>
            <a:ext cx="3699545"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
        <p:nvSpPr>
          <p:cNvPr id="8" name="Content Placeholder 2"/>
          <p:cNvSpPr>
            <a:spLocks noGrp="1"/>
          </p:cNvSpPr>
          <p:nvPr>
            <p:ph idx="13"/>
          </p:nvPr>
        </p:nvSpPr>
        <p:spPr>
          <a:xfrm>
            <a:off x="4246227" y="2055813"/>
            <a:ext cx="3699545"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4"/>
          </p:nvPr>
        </p:nvSpPr>
        <p:spPr>
          <a:xfrm>
            <a:off x="8323276" y="2055813"/>
            <a:ext cx="3699545"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955890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10515600" cy="1325563"/>
          </a:xfrm>
        </p:spPr>
        <p:txBody>
          <a:bodyPr/>
          <a:lstStyle>
            <a:lvl1pPr algn="ctr">
              <a:defRPr/>
            </a:lvl1pPr>
          </a:lstStyle>
          <a:p>
            <a:r>
              <a:rPr lang="en-US"/>
              <a:t>Click to edit Master title style</a:t>
            </a:r>
          </a:p>
        </p:txBody>
      </p:sp>
      <p:sp>
        <p:nvSpPr>
          <p:cNvPr id="3" name="Content Placeholder 2"/>
          <p:cNvSpPr>
            <a:spLocks noGrp="1"/>
          </p:cNvSpPr>
          <p:nvPr>
            <p:ph idx="1"/>
          </p:nvPr>
        </p:nvSpPr>
        <p:spPr/>
        <p:txBody>
          <a:bodyPr/>
          <a:lstStyle>
            <a:lvl1pPr algn="ctr">
              <a:defRPr/>
            </a:lvl1pPr>
            <a:lvl2pPr algn="ctr">
              <a:defRPr/>
            </a:lvl2pPr>
            <a:lvl3pPr algn="ctr">
              <a:defRPr/>
            </a:lvl3pPr>
            <a:lvl4pPr algn="ctr">
              <a:defRPr/>
            </a:lvl4pPr>
            <a:lvl5pPr algn="ct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9967884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058441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9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t="30464" b="27109"/>
          <a:stretch/>
        </p:blipFill>
        <p:spPr>
          <a:xfrm>
            <a:off x="0" y="-2"/>
            <a:ext cx="12200292" cy="3450771"/>
          </a:xfrm>
          <a:prstGeom prst="rect">
            <a:avLst/>
          </a:prstGeom>
        </p:spPr>
      </p:pic>
      <p:sp>
        <p:nvSpPr>
          <p:cNvPr id="2" name="Rectangle 1"/>
          <p:cNvSpPr/>
          <p:nvPr userDrawn="1"/>
        </p:nvSpPr>
        <p:spPr>
          <a:xfrm>
            <a:off x="0" y="-2"/>
            <a:ext cx="12192000" cy="3526973"/>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val="0"/>
              </a:ext>
            </a:extLst>
          </a:blip>
          <a:srcRect t="38611"/>
          <a:stretch/>
        </p:blipFill>
        <p:spPr>
          <a:xfrm>
            <a:off x="10671837" y="-1"/>
            <a:ext cx="1205804" cy="1045030"/>
          </a:xfrm>
          <a:prstGeom prst="rect">
            <a:avLst/>
          </a:prstGeom>
        </p:spPr>
      </p:pic>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4891839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4011252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4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6840593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581914"/>
            <a:ext cx="9463481" cy="1087495"/>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5988497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581914"/>
            <a:ext cx="9463481" cy="1087495"/>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2065167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304800" y="159308"/>
            <a:ext cx="10363200" cy="304800"/>
          </a:xfrm>
        </p:spPr>
        <p:txBody>
          <a:bodyPr>
            <a:noAutofit/>
          </a:bodyPr>
          <a:lstStyle>
            <a:lvl1pPr>
              <a:defRPr b="0" i="1">
                <a:solidFill>
                  <a:schemeClr val="bg1"/>
                </a:solidFill>
                <a:latin typeface="Calibri Light" panose="020F0302020204030204" pitchFamily="34" charset="0"/>
                <a:cs typeface="Calibri Light" panose="020F0302020204030204" pitchFamily="34" charset="0"/>
              </a:defRPr>
            </a:lvl1pPr>
          </a:lstStyle>
          <a:p>
            <a:r>
              <a:rPr lang="en-US" dirty="0"/>
              <a:t>Introductions</a:t>
            </a:r>
          </a:p>
        </p:txBody>
      </p:sp>
      <p:sp>
        <p:nvSpPr>
          <p:cNvPr id="3" name="Content Placeholder 2"/>
          <p:cNvSpPr>
            <a:spLocks noGrp="1"/>
          </p:cNvSpPr>
          <p:nvPr>
            <p:ph idx="1"/>
          </p:nvPr>
        </p:nvSpPr>
        <p:spPr>
          <a:xfrm>
            <a:off x="321275" y="1446738"/>
            <a:ext cx="11464324" cy="4953000"/>
          </a:xfrm>
        </p:spPr>
        <p:txBody>
          <a:bodyPr/>
          <a:lstStyle>
            <a:lvl1pPr>
              <a:defRPr b="1">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824520" y="570969"/>
            <a:ext cx="826529" cy="304800"/>
          </a:xfrm>
        </p:spPr>
        <p:txBody>
          <a:bodyPr/>
          <a:lstStyle>
            <a:lvl1pPr algn="ctr">
              <a:defRPr>
                <a:solidFill>
                  <a:schemeClr val="bg1"/>
                </a:solidFill>
              </a:defRPr>
            </a:lvl1pPr>
          </a:lstStyle>
          <a:p>
            <a:fld id="{43772060-687E-41FA-8469-646A9B0E4024}" type="slidenum">
              <a:rPr lang="en-US" smtClean="0"/>
              <a:pPr/>
              <a:t>‹#›</a:t>
            </a:fld>
            <a:endParaRPr lang="en-US" dirty="0"/>
          </a:p>
        </p:txBody>
      </p:sp>
      <p:sp>
        <p:nvSpPr>
          <p:cNvPr id="11" name="Text Placeholder 10"/>
          <p:cNvSpPr>
            <a:spLocks noGrp="1"/>
          </p:cNvSpPr>
          <p:nvPr>
            <p:ph type="body" sz="quarter" idx="13"/>
          </p:nvPr>
        </p:nvSpPr>
        <p:spPr>
          <a:xfrm>
            <a:off x="304800" y="529782"/>
            <a:ext cx="10363200" cy="560034"/>
          </a:xfrm>
        </p:spPr>
        <p:txBody>
          <a:bodyPr lIns="0" tIns="0" rIns="0" bIns="0">
            <a:noAutofit/>
          </a:bodyPr>
          <a:lstStyle>
            <a:lvl1pPr marL="0" indent="0">
              <a:lnSpc>
                <a:spcPts val="2200"/>
              </a:lnSpc>
              <a:spcBef>
                <a:spcPts val="0"/>
              </a:spcBef>
              <a:buNone/>
              <a:defRPr sz="2200" b="1" cap="all"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Master text styles</a:t>
            </a:r>
          </a:p>
        </p:txBody>
      </p:sp>
    </p:spTree>
    <p:extLst>
      <p:ext uri="{BB962C8B-B14F-4D97-AF65-F5344CB8AC3E}">
        <p14:creationId xmlns:p14="http://schemas.microsoft.com/office/powerpoint/2010/main" val="42669356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304800" y="159308"/>
            <a:ext cx="10363200" cy="304800"/>
          </a:xfrm>
        </p:spPr>
        <p:txBody>
          <a:bodyPr>
            <a:noAutofit/>
          </a:bodyPr>
          <a:lstStyle>
            <a:lvl1pPr>
              <a:defRPr b="0" i="1">
                <a:solidFill>
                  <a:schemeClr val="bg1"/>
                </a:solidFill>
                <a:latin typeface="Calibri Light" panose="020F0302020204030204" pitchFamily="34" charset="0"/>
                <a:cs typeface="Calibri Light" panose="020F0302020204030204" pitchFamily="34" charset="0"/>
              </a:defRPr>
            </a:lvl1pPr>
          </a:lstStyle>
          <a:p>
            <a:r>
              <a:rPr lang="en-US" dirty="0"/>
              <a:t>Introductions</a:t>
            </a:r>
          </a:p>
        </p:txBody>
      </p:sp>
      <p:sp>
        <p:nvSpPr>
          <p:cNvPr id="3" name="Content Placeholder 2"/>
          <p:cNvSpPr>
            <a:spLocks noGrp="1"/>
          </p:cNvSpPr>
          <p:nvPr>
            <p:ph idx="1"/>
          </p:nvPr>
        </p:nvSpPr>
        <p:spPr>
          <a:xfrm>
            <a:off x="321275" y="1446738"/>
            <a:ext cx="11464324" cy="4953000"/>
          </a:xfrm>
        </p:spPr>
        <p:txBody>
          <a:bodyPr/>
          <a:lstStyle>
            <a:lvl1pPr>
              <a:defRPr b="1">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824520" y="570969"/>
            <a:ext cx="826529" cy="304800"/>
          </a:xfrm>
        </p:spPr>
        <p:txBody>
          <a:bodyPr/>
          <a:lstStyle>
            <a:lvl1pPr algn="ctr">
              <a:defRPr>
                <a:solidFill>
                  <a:schemeClr val="bg1"/>
                </a:solidFill>
              </a:defRPr>
            </a:lvl1pPr>
          </a:lstStyle>
          <a:p>
            <a:fld id="{43772060-687E-41FA-8469-646A9B0E4024}" type="slidenum">
              <a:rPr lang="en-US" smtClean="0"/>
              <a:pPr/>
              <a:t>‹#›</a:t>
            </a:fld>
            <a:endParaRPr lang="en-US" dirty="0"/>
          </a:p>
        </p:txBody>
      </p:sp>
      <p:sp>
        <p:nvSpPr>
          <p:cNvPr id="11" name="Text Placeholder 10"/>
          <p:cNvSpPr>
            <a:spLocks noGrp="1"/>
          </p:cNvSpPr>
          <p:nvPr>
            <p:ph type="body" sz="quarter" idx="13"/>
          </p:nvPr>
        </p:nvSpPr>
        <p:spPr>
          <a:xfrm>
            <a:off x="304800" y="529782"/>
            <a:ext cx="10363200" cy="560034"/>
          </a:xfrm>
        </p:spPr>
        <p:txBody>
          <a:bodyPr lIns="0" tIns="0" rIns="0" bIns="0">
            <a:noAutofit/>
          </a:bodyPr>
          <a:lstStyle>
            <a:lvl1pPr marL="0" indent="0">
              <a:lnSpc>
                <a:spcPts val="2200"/>
              </a:lnSpc>
              <a:spcBef>
                <a:spcPts val="0"/>
              </a:spcBef>
              <a:buNone/>
              <a:defRPr sz="2200" b="1" cap="all"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Master text styles</a:t>
            </a:r>
          </a:p>
        </p:txBody>
      </p:sp>
    </p:spTree>
    <p:extLst>
      <p:ext uri="{BB962C8B-B14F-4D97-AF65-F5344CB8AC3E}">
        <p14:creationId xmlns:p14="http://schemas.microsoft.com/office/powerpoint/2010/main" val="5312729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40_Title and Content">
    <p:spTree>
      <p:nvGrpSpPr>
        <p:cNvPr id="1" name=""/>
        <p:cNvGrpSpPr/>
        <p:nvPr/>
      </p:nvGrpSpPr>
      <p:grpSpPr>
        <a:xfrm>
          <a:off x="0" y="0"/>
          <a:ext cx="0" cy="0"/>
          <a:chOff x="0" y="0"/>
          <a:chExt cx="0" cy="0"/>
        </a:xfrm>
      </p:grpSpPr>
      <p:sp>
        <p:nvSpPr>
          <p:cNvPr id="12" name="Rectangle 11"/>
          <p:cNvSpPr/>
          <p:nvPr userDrawn="1"/>
        </p:nvSpPr>
        <p:spPr>
          <a:xfrm>
            <a:off x="2336800" y="2819400"/>
            <a:ext cx="4978400" cy="3429000"/>
          </a:xfrm>
          <a:prstGeom prst="rect">
            <a:avLst/>
          </a:prstGeom>
          <a:solidFill>
            <a:srgbClr val="F6E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Rectangle 4"/>
          <p:cNvSpPr/>
          <p:nvPr userDrawn="1"/>
        </p:nvSpPr>
        <p:spPr>
          <a:xfrm>
            <a:off x="7315200" y="2819400"/>
            <a:ext cx="4876800" cy="3429000"/>
          </a:xfrm>
          <a:prstGeom prst="rect">
            <a:avLst/>
          </a:prstGeom>
          <a:solidFill>
            <a:srgbClr val="E4C7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2946400" y="609600"/>
            <a:ext cx="9042400" cy="1066800"/>
          </a:xfrm>
        </p:spPr>
        <p:txBody>
          <a:bodyPr>
            <a:normAutofit/>
          </a:bodyPr>
          <a:lstStyle>
            <a:lvl1pPr algn="l">
              <a:defRPr sz="2800" b="1" i="0">
                <a:solidFill>
                  <a:schemeClr val="bg2">
                    <a:lumMod val="10000"/>
                  </a:schemeClr>
                </a:solidFill>
              </a:defRPr>
            </a:lvl1pPr>
          </a:lstStyle>
          <a:p>
            <a:r>
              <a:rPr lang="en-US" dirty="0"/>
              <a:t>Click to edit Master title style</a:t>
            </a:r>
          </a:p>
        </p:txBody>
      </p:sp>
      <p:sp>
        <p:nvSpPr>
          <p:cNvPr id="4" name="Date Placeholder 3"/>
          <p:cNvSpPr>
            <a:spLocks noGrp="1"/>
          </p:cNvSpPr>
          <p:nvPr>
            <p:ph type="dt" sz="half" idx="10"/>
          </p:nvPr>
        </p:nvSpPr>
        <p:spPr>
          <a:xfrm>
            <a:off x="304800" y="6340476"/>
            <a:ext cx="4064000" cy="365125"/>
          </a:xfrm>
        </p:spPr>
        <p:txBody>
          <a:bodyPr/>
          <a:lstStyle>
            <a:lvl1pPr>
              <a:defRPr b="1" i="1">
                <a:solidFill>
                  <a:schemeClr val="tx2"/>
                </a:solidFill>
              </a:defRPr>
            </a:lvl1pPr>
          </a:lstStyle>
          <a:p>
            <a:r>
              <a:rPr lang="en-US" dirty="0"/>
              <a:t>Locally funded, financially sound.</a:t>
            </a:r>
          </a:p>
        </p:txBody>
      </p:sp>
      <p:sp>
        <p:nvSpPr>
          <p:cNvPr id="6" name="Slide Number Placeholder 5"/>
          <p:cNvSpPr>
            <a:spLocks noGrp="1"/>
          </p:cNvSpPr>
          <p:nvPr>
            <p:ph type="sldNum" sz="quarter" idx="12"/>
          </p:nvPr>
        </p:nvSpPr>
        <p:spPr>
          <a:xfrm>
            <a:off x="7213600" y="6356351"/>
            <a:ext cx="2844800" cy="365125"/>
          </a:xfrm>
        </p:spPr>
        <p:txBody>
          <a:bodyPr/>
          <a:lstStyle>
            <a:lvl1pPr>
              <a:defRPr sz="1600" b="1" i="1">
                <a:solidFill>
                  <a:schemeClr val="bg1"/>
                </a:solidFill>
              </a:defRPr>
            </a:lvl1pPr>
          </a:lstStyle>
          <a:p>
            <a:fld id="{891AD2F2-AD7A-4868-AE1B-B0038D16F3B0}" type="slidenum">
              <a:rPr lang="en-US" smtClean="0"/>
              <a:pPr/>
              <a:t>‹#›</a:t>
            </a:fld>
            <a:endParaRPr lang="en-US" dirty="0"/>
          </a:p>
        </p:txBody>
      </p:sp>
    </p:spTree>
    <p:extLst>
      <p:ext uri="{BB962C8B-B14F-4D97-AF65-F5344CB8AC3E}">
        <p14:creationId xmlns:p14="http://schemas.microsoft.com/office/powerpoint/2010/main" val="572530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7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13233" r="32819" b="4389"/>
          <a:stretch/>
        </p:blipFill>
        <p:spPr>
          <a:xfrm>
            <a:off x="0" y="0"/>
            <a:ext cx="4615543" cy="5606143"/>
          </a:xfrm>
          <a:prstGeom prst="rect">
            <a:avLst/>
          </a:prstGeom>
        </p:spPr>
      </p:pic>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val="0"/>
              </a:ext>
            </a:extLst>
          </a:blip>
          <a:srcRect t="38611"/>
          <a:stretch/>
        </p:blipFill>
        <p:spPr>
          <a:xfrm>
            <a:off x="10671837" y="-1"/>
            <a:ext cx="1205804" cy="1045030"/>
          </a:xfrm>
          <a:prstGeom prst="rect">
            <a:avLst/>
          </a:prstGeom>
        </p:spPr>
      </p:pic>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
        <p:nvSpPr>
          <p:cNvPr id="5" name="Rectangle 4"/>
          <p:cNvSpPr/>
          <p:nvPr userDrawn="1"/>
        </p:nvSpPr>
        <p:spPr>
          <a:xfrm rot="10800000">
            <a:off x="0" y="3657600"/>
            <a:ext cx="4870764" cy="2046513"/>
          </a:xfrm>
          <a:prstGeom prst="rect">
            <a:avLst/>
          </a:prstGeom>
          <a:gradFill flip="none" rotWithShape="1">
            <a:gsLst>
              <a:gs pos="0">
                <a:srgbClr val="FFFFFF">
                  <a:alpha val="0"/>
                </a:srgbClr>
              </a:gs>
              <a:gs pos="50000">
                <a:srgbClr val="FFFFFF">
                  <a:alpha val="56000"/>
                </a:srgbClr>
              </a:gs>
              <a:gs pos="100000">
                <a:schemeClr val="bg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27738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8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19545" t="-55" r="26365" b="-25"/>
          <a:stretch/>
        </p:blipFill>
        <p:spPr>
          <a:xfrm>
            <a:off x="0" y="0"/>
            <a:ext cx="4807390" cy="5929908"/>
          </a:xfrm>
          <a:prstGeom prst="rect">
            <a:avLst/>
          </a:prstGeom>
        </p:spPr>
      </p:pic>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val="0"/>
              </a:ext>
            </a:extLst>
          </a:blip>
          <a:srcRect t="38611"/>
          <a:stretch/>
        </p:blipFill>
        <p:spPr>
          <a:xfrm>
            <a:off x="10671837" y="-1"/>
            <a:ext cx="1205804" cy="1045030"/>
          </a:xfrm>
          <a:prstGeom prst="rect">
            <a:avLst/>
          </a:prstGeom>
        </p:spPr>
      </p:pic>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
        <p:nvSpPr>
          <p:cNvPr id="5" name="Rectangle 4"/>
          <p:cNvSpPr/>
          <p:nvPr userDrawn="1"/>
        </p:nvSpPr>
        <p:spPr>
          <a:xfrm rot="10800000">
            <a:off x="0" y="3995056"/>
            <a:ext cx="4870764" cy="2043706"/>
          </a:xfrm>
          <a:prstGeom prst="rect">
            <a:avLst/>
          </a:prstGeom>
          <a:gradFill flip="none" rotWithShape="1">
            <a:gsLst>
              <a:gs pos="0">
                <a:srgbClr val="FFFFFF">
                  <a:alpha val="0"/>
                </a:srgbClr>
              </a:gs>
              <a:gs pos="50000">
                <a:srgbClr val="FFFFFF">
                  <a:alpha val="56000"/>
                </a:srgbClr>
              </a:gs>
              <a:gs pos="100000">
                <a:schemeClr val="bg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12662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6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t="29600" b="34966"/>
          <a:stretch/>
        </p:blipFill>
        <p:spPr>
          <a:xfrm>
            <a:off x="0" y="-1124"/>
            <a:ext cx="12192000" cy="2883315"/>
          </a:xfrm>
          <a:prstGeom prst="rect">
            <a:avLst/>
          </a:prstGeom>
        </p:spPr>
      </p:pic>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val="0"/>
              </a:ext>
            </a:extLst>
          </a:blip>
          <a:srcRect t="38611"/>
          <a:stretch/>
        </p:blipFill>
        <p:spPr>
          <a:xfrm>
            <a:off x="10671837" y="-1"/>
            <a:ext cx="1205804" cy="1045030"/>
          </a:xfrm>
          <a:prstGeom prst="rect">
            <a:avLst/>
          </a:prstGeom>
        </p:spPr>
      </p:pic>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160667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6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383063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78209350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9463481"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9555060" y="208400"/>
            <a:ext cx="1359017" cy="365125"/>
          </a:xfrm>
          <a:prstGeom prst="rect">
            <a:avLst/>
          </a:prstGeom>
        </p:spPr>
        <p:txBody>
          <a:bodyPr vert="horz" lIns="91440" tIns="45720" rIns="91440" bIns="45720" rtlCol="0" anchor="ctr"/>
          <a:lstStyle>
            <a:lvl1pPr algn="r">
              <a:defRPr sz="1600" i="1">
                <a:solidFill>
                  <a:srgbClr val="003B5C"/>
                </a:solidFill>
                <a:latin typeface="+mj-lt"/>
                <a:ea typeface="Verdana" panose="020B0604030504040204" pitchFamily="34" charset="0"/>
                <a:cs typeface="Verdana" panose="020B0604030504040204" pitchFamily="34" charset="0"/>
              </a:defRPr>
            </a:lvl1pPr>
          </a:lstStyle>
          <a:p>
            <a:endParaRPr lang="en-US" dirty="0"/>
          </a:p>
        </p:txBody>
      </p:sp>
      <p:sp>
        <p:nvSpPr>
          <p:cNvPr id="6" name="Slide Number Placeholder 5"/>
          <p:cNvSpPr>
            <a:spLocks noGrp="1"/>
          </p:cNvSpPr>
          <p:nvPr>
            <p:ph type="sldNum" sz="quarter" idx="4"/>
          </p:nvPr>
        </p:nvSpPr>
        <p:spPr>
          <a:xfrm>
            <a:off x="10749792" y="200011"/>
            <a:ext cx="1036740" cy="365125"/>
          </a:xfrm>
          <a:prstGeom prst="rect">
            <a:avLst/>
          </a:prstGeom>
        </p:spPr>
        <p:txBody>
          <a:bodyPr vert="horz" lIns="91440" tIns="45720" rIns="91440" bIns="45720" rtlCol="0" anchor="ctr"/>
          <a:lstStyle>
            <a:lvl1pPr algn="r">
              <a:defRPr sz="24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0873247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80" r:id="rId3"/>
    <p:sldLayoutId id="2147483722" r:id="rId4"/>
    <p:sldLayoutId id="2147483720" r:id="rId5"/>
    <p:sldLayoutId id="2147483721" r:id="rId6"/>
    <p:sldLayoutId id="2147483688" r:id="rId7"/>
    <p:sldLayoutId id="2147483678" r:id="rId8"/>
    <p:sldLayoutId id="2147483661" r:id="rId9"/>
    <p:sldLayoutId id="2147483686" r:id="rId10"/>
    <p:sldLayoutId id="2147483676" r:id="rId11"/>
    <p:sldLayoutId id="2147483681" r:id="rId12"/>
    <p:sldLayoutId id="2147483672" r:id="rId13"/>
    <p:sldLayoutId id="2147483673" r:id="rId14"/>
    <p:sldLayoutId id="2147483687" r:id="rId15"/>
    <p:sldLayoutId id="2147483683" r:id="rId16"/>
    <p:sldLayoutId id="2147483666" r:id="rId17"/>
    <p:sldLayoutId id="2147483682" r:id="rId18"/>
    <p:sldLayoutId id="2147483665" r:id="rId19"/>
    <p:sldLayoutId id="2147483684" r:id="rId20"/>
    <p:sldLayoutId id="2147483662" r:id="rId21"/>
    <p:sldLayoutId id="2147483663" r:id="rId22"/>
    <p:sldLayoutId id="2147483729" r:id="rId23"/>
    <p:sldLayoutId id="2147483731" r:id="rId24"/>
    <p:sldLayoutId id="2147483730" r:id="rId25"/>
    <p:sldLayoutId id="2147483668" r:id="rId26"/>
    <p:sldLayoutId id="2147483664" r:id="rId27"/>
    <p:sldLayoutId id="2147483685" r:id="rId28"/>
    <p:sldLayoutId id="2147483667" r:id="rId29"/>
    <p:sldLayoutId id="2147483660" r:id="rId30"/>
    <p:sldLayoutId id="2147483651" r:id="rId31"/>
    <p:sldLayoutId id="2147483677" r:id="rId32"/>
    <p:sldLayoutId id="2147483675" r:id="rId33"/>
    <p:sldLayoutId id="2147483674" r:id="rId34"/>
    <p:sldLayoutId id="2147483659" r:id="rId35"/>
    <p:sldLayoutId id="2147483658" r:id="rId36"/>
    <p:sldLayoutId id="2147483652" r:id="rId37"/>
    <p:sldLayoutId id="2147483653" r:id="rId38"/>
    <p:sldLayoutId id="2147483654" r:id="rId39"/>
    <p:sldLayoutId id="2147483655" r:id="rId40"/>
    <p:sldLayoutId id="2147483728" r:id="rId41"/>
    <p:sldLayoutId id="2147483656" r:id="rId42"/>
    <p:sldLayoutId id="2147483657" r:id="rId43"/>
    <p:sldLayoutId id="2147483671" r:id="rId44"/>
    <p:sldLayoutId id="2147483679" r:id="rId45"/>
    <p:sldLayoutId id="2147483727" r:id="rId46"/>
  </p:sldLayoutIdLst>
  <p:hf hdr="0" ftr="0" dt="0"/>
  <p:txStyles>
    <p:titleStyle>
      <a:lvl1pPr algn="l" defTabSz="914400" rtl="0" eaLnBrk="1" latinLnBrk="0" hangingPunct="1">
        <a:lnSpc>
          <a:spcPct val="90000"/>
        </a:lnSpc>
        <a:spcBef>
          <a:spcPct val="0"/>
        </a:spcBef>
        <a:buNone/>
        <a:defRPr lang="en-US" sz="2800" b="1" kern="1200" dirty="0" smtClean="0">
          <a:solidFill>
            <a:srgbClr val="003B5C"/>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914400" rtl="0" eaLnBrk="1" latinLnBrk="0" hangingPunct="1">
        <a:lnSpc>
          <a:spcPct val="90000"/>
        </a:lnSpc>
        <a:spcBef>
          <a:spcPts val="1000"/>
        </a:spcBef>
        <a:buFontTx/>
        <a:buNone/>
        <a:defRPr sz="2800" b="1" kern="1200">
          <a:solidFill>
            <a:srgbClr val="003B5C"/>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6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400" kern="1200">
          <a:solidFill>
            <a:srgbClr val="43695B"/>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slideLayout" Target="../slideLayouts/slideLayout38.xml"/><Relationship Id="rId7" Type="http://schemas.openxmlformats.org/officeDocument/2006/relationships/diagramQuickStyle" Target="../diagrams/quickStyle9.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Layout" Target="../diagrams/layout9.xml"/><Relationship Id="rId11" Type="http://schemas.openxmlformats.org/officeDocument/2006/relationships/image" Target="../media/image48.png"/><Relationship Id="rId5" Type="http://schemas.openxmlformats.org/officeDocument/2006/relationships/diagramData" Target="../diagrams/data9.xml"/><Relationship Id="rId10" Type="http://schemas.openxmlformats.org/officeDocument/2006/relationships/image" Target="../media/image65.png"/><Relationship Id="rId4" Type="http://schemas.openxmlformats.org/officeDocument/2006/relationships/notesSlide" Target="../notesSlides/notesSlide10.xml"/><Relationship Id="rId9" Type="http://schemas.microsoft.com/office/2007/relationships/diagramDrawing" Target="../diagrams/drawing9.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slideLayout" Target="../slideLayouts/slideLayout8.xml"/><Relationship Id="rId7" Type="http://schemas.openxmlformats.org/officeDocument/2006/relationships/diagramQuickStyle" Target="../diagrams/quickStyle10.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Layout" Target="../diagrams/layout10.xml"/><Relationship Id="rId11" Type="http://schemas.openxmlformats.org/officeDocument/2006/relationships/image" Target="../media/image66.png"/><Relationship Id="rId5" Type="http://schemas.openxmlformats.org/officeDocument/2006/relationships/diagramData" Target="../diagrams/data10.xml"/><Relationship Id="rId10" Type="http://schemas.openxmlformats.org/officeDocument/2006/relationships/image" Target="../media/image48.png"/><Relationship Id="rId4" Type="http://schemas.openxmlformats.org/officeDocument/2006/relationships/notesSlide" Target="../notesSlides/notesSlide11.xml"/><Relationship Id="rId9" Type="http://schemas.microsoft.com/office/2007/relationships/diagramDrawing" Target="../diagrams/drawing10.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slideLayout" Target="../slideLayouts/slideLayout38.xml"/><Relationship Id="rId7" Type="http://schemas.openxmlformats.org/officeDocument/2006/relationships/diagramQuickStyle" Target="../diagrams/quickStyle1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Layout" Target="../diagrams/layout11.xml"/><Relationship Id="rId11" Type="http://schemas.openxmlformats.org/officeDocument/2006/relationships/image" Target="../media/image67.png"/><Relationship Id="rId5" Type="http://schemas.openxmlformats.org/officeDocument/2006/relationships/diagramData" Target="../diagrams/data11.xml"/><Relationship Id="rId10" Type="http://schemas.openxmlformats.org/officeDocument/2006/relationships/image" Target="../media/image48.png"/><Relationship Id="rId4" Type="http://schemas.openxmlformats.org/officeDocument/2006/relationships/notesSlide" Target="../notesSlides/notesSlide12.xml"/><Relationship Id="rId9" Type="http://schemas.microsoft.com/office/2007/relationships/diagramDrawing" Target="../diagrams/drawing11.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12.xml"/><Relationship Id="rId13" Type="http://schemas.openxmlformats.org/officeDocument/2006/relationships/diagramQuickStyle" Target="../diagrams/quickStyle13.xml"/><Relationship Id="rId3" Type="http://schemas.openxmlformats.org/officeDocument/2006/relationships/slideLayout" Target="../slideLayouts/slideLayout38.xml"/><Relationship Id="rId7" Type="http://schemas.openxmlformats.org/officeDocument/2006/relationships/diagramQuickStyle" Target="../diagrams/quickStyle12.xml"/><Relationship Id="rId12" Type="http://schemas.openxmlformats.org/officeDocument/2006/relationships/diagramLayout" Target="../diagrams/layout13.xml"/><Relationship Id="rId17" Type="http://schemas.openxmlformats.org/officeDocument/2006/relationships/image" Target="../media/image69.png"/><Relationship Id="rId2" Type="http://schemas.openxmlformats.org/officeDocument/2006/relationships/audio" Target="../media/media13.m4a"/><Relationship Id="rId16" Type="http://schemas.openxmlformats.org/officeDocument/2006/relationships/image" Target="../media/image48.png"/><Relationship Id="rId1" Type="http://schemas.microsoft.com/office/2007/relationships/media" Target="../media/media13.m4a"/><Relationship Id="rId6" Type="http://schemas.openxmlformats.org/officeDocument/2006/relationships/diagramLayout" Target="../diagrams/layout12.xml"/><Relationship Id="rId11" Type="http://schemas.openxmlformats.org/officeDocument/2006/relationships/diagramData" Target="../diagrams/data13.xml"/><Relationship Id="rId5" Type="http://schemas.openxmlformats.org/officeDocument/2006/relationships/diagramData" Target="../diagrams/data12.xml"/><Relationship Id="rId15" Type="http://schemas.microsoft.com/office/2007/relationships/diagramDrawing" Target="../diagrams/drawing13.xml"/><Relationship Id="rId10" Type="http://schemas.openxmlformats.org/officeDocument/2006/relationships/image" Target="../media/image68.png"/><Relationship Id="rId4" Type="http://schemas.openxmlformats.org/officeDocument/2006/relationships/notesSlide" Target="../notesSlides/notesSlide13.xml"/><Relationship Id="rId9" Type="http://schemas.microsoft.com/office/2007/relationships/diagramDrawing" Target="../diagrams/drawing12.xml"/><Relationship Id="rId14" Type="http://schemas.openxmlformats.org/officeDocument/2006/relationships/diagramColors" Target="../diagrams/colors13.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14.xml"/><Relationship Id="rId3" Type="http://schemas.openxmlformats.org/officeDocument/2006/relationships/slideLayout" Target="../slideLayouts/slideLayout38.xml"/><Relationship Id="rId7" Type="http://schemas.openxmlformats.org/officeDocument/2006/relationships/diagramQuickStyle" Target="../diagrams/quickStyle14.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diagramLayout" Target="../diagrams/layout14.xml"/><Relationship Id="rId11" Type="http://schemas.openxmlformats.org/officeDocument/2006/relationships/image" Target="../media/image70.png"/><Relationship Id="rId5" Type="http://schemas.openxmlformats.org/officeDocument/2006/relationships/diagramData" Target="../diagrams/data14.xml"/><Relationship Id="rId10" Type="http://schemas.openxmlformats.org/officeDocument/2006/relationships/image" Target="../media/image48.png"/><Relationship Id="rId4" Type="http://schemas.openxmlformats.org/officeDocument/2006/relationships/notesSlide" Target="../notesSlides/notesSlide14.xml"/><Relationship Id="rId9" Type="http://schemas.microsoft.com/office/2007/relationships/diagramDrawing" Target="../diagrams/drawing14.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15.xml"/><Relationship Id="rId3" Type="http://schemas.openxmlformats.org/officeDocument/2006/relationships/slideLayout" Target="../slideLayouts/slideLayout38.xml"/><Relationship Id="rId7" Type="http://schemas.openxmlformats.org/officeDocument/2006/relationships/diagramQuickStyle" Target="../diagrams/quickStyle15.xml"/><Relationship Id="rId12" Type="http://schemas.openxmlformats.org/officeDocument/2006/relationships/image" Target="../media/image48.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diagramLayout" Target="../diagrams/layout15.xml"/><Relationship Id="rId11" Type="http://schemas.openxmlformats.org/officeDocument/2006/relationships/image" Target="../media/image72.png"/><Relationship Id="rId5" Type="http://schemas.openxmlformats.org/officeDocument/2006/relationships/diagramData" Target="../diagrams/data15.xml"/><Relationship Id="rId10" Type="http://schemas.openxmlformats.org/officeDocument/2006/relationships/image" Target="../media/image71.png"/><Relationship Id="rId4" Type="http://schemas.openxmlformats.org/officeDocument/2006/relationships/notesSlide" Target="../notesSlides/notesSlide15.xml"/><Relationship Id="rId9" Type="http://schemas.microsoft.com/office/2007/relationships/diagramDrawing" Target="../diagrams/drawing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8.png"/><Relationship Id="rId5" Type="http://schemas.openxmlformats.org/officeDocument/2006/relationships/image" Target="../media/image73.jpe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38.xml"/><Relationship Id="rId7" Type="http://schemas.openxmlformats.org/officeDocument/2006/relationships/diagramLayout" Target="../diagrams/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Data" Target="../diagrams/data1.xml"/><Relationship Id="rId11" Type="http://schemas.openxmlformats.org/officeDocument/2006/relationships/image" Target="../media/image48.png"/><Relationship Id="rId5" Type="http://schemas.openxmlformats.org/officeDocument/2006/relationships/image" Target="../media/image49.png"/><Relationship Id="rId10" Type="http://schemas.microsoft.com/office/2007/relationships/diagramDrawing" Target="../diagrams/drawing1.xml"/><Relationship Id="rId4" Type="http://schemas.openxmlformats.org/officeDocument/2006/relationships/notesSlide" Target="../notesSlides/notesSlide2.xml"/><Relationship Id="rId9" Type="http://schemas.openxmlformats.org/officeDocument/2006/relationships/diagramColors" Target="../diagrams/colors1.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38.xml"/><Relationship Id="rId7" Type="http://schemas.openxmlformats.org/officeDocument/2006/relationships/diagramQuickStyle" Target="../diagrams/quickStyle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48.png"/><Relationship Id="rId4" Type="http://schemas.openxmlformats.org/officeDocument/2006/relationships/notesSlide" Target="../notesSlides/notesSlide3.xml"/><Relationship Id="rId9" Type="http://schemas.microsoft.com/office/2007/relationships/diagramDrawing" Target="../diagrams/drawing2.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8.xml"/><Relationship Id="rId7" Type="http://schemas.openxmlformats.org/officeDocument/2006/relationships/diagramQuickStyle" Target="../diagrams/quickStyle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48.png"/><Relationship Id="rId4" Type="http://schemas.openxmlformats.org/officeDocument/2006/relationships/notesSlide" Target="../notesSlides/notesSlide4.xml"/><Relationship Id="rId9" Type="http://schemas.microsoft.com/office/2007/relationships/diagramDrawing" Target="../diagrams/drawing3.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8.xml"/><Relationship Id="rId7" Type="http://schemas.openxmlformats.org/officeDocument/2006/relationships/diagramQuickStyle" Target="../diagrams/quickStyle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4.xml"/><Relationship Id="rId11" Type="http://schemas.openxmlformats.org/officeDocument/2006/relationships/image" Target="../media/image48.png"/><Relationship Id="rId5" Type="http://schemas.openxmlformats.org/officeDocument/2006/relationships/diagramData" Target="../diagrams/data4.xml"/><Relationship Id="rId10" Type="http://schemas.openxmlformats.org/officeDocument/2006/relationships/image" Target="../media/image60.png"/><Relationship Id="rId4" Type="http://schemas.openxmlformats.org/officeDocument/2006/relationships/notesSlide" Target="../notesSlides/notesSlide5.xml"/><Relationship Id="rId9" Type="http://schemas.microsoft.com/office/2007/relationships/diagramDrawing" Target="../diagrams/drawing4.xml"/></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slideLayout" Target="../slideLayouts/slideLayout38.xml"/><Relationship Id="rId7" Type="http://schemas.openxmlformats.org/officeDocument/2006/relationships/diagramLayout" Target="../diagrams/layout5.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Data" Target="../diagrams/data5.xml"/><Relationship Id="rId11" Type="http://schemas.openxmlformats.org/officeDocument/2006/relationships/image" Target="../media/image48.png"/><Relationship Id="rId5" Type="http://schemas.openxmlformats.org/officeDocument/2006/relationships/image" Target="../media/image61.png"/><Relationship Id="rId10" Type="http://schemas.microsoft.com/office/2007/relationships/diagramDrawing" Target="../diagrams/drawing5.xml"/><Relationship Id="rId4" Type="http://schemas.openxmlformats.org/officeDocument/2006/relationships/notesSlide" Target="../notesSlides/notesSlide6.xml"/><Relationship Id="rId9" Type="http://schemas.openxmlformats.org/officeDocument/2006/relationships/diagramColors" Target="../diagrams/colors5.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8.xml"/><Relationship Id="rId7" Type="http://schemas.openxmlformats.org/officeDocument/2006/relationships/diagramQuickStyle" Target="../diagrams/quickStyle6.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Layout" Target="../diagrams/layout6.xml"/><Relationship Id="rId11" Type="http://schemas.openxmlformats.org/officeDocument/2006/relationships/image" Target="../media/image48.png"/><Relationship Id="rId5" Type="http://schemas.openxmlformats.org/officeDocument/2006/relationships/diagramData" Target="../diagrams/data6.xml"/><Relationship Id="rId10" Type="http://schemas.openxmlformats.org/officeDocument/2006/relationships/image" Target="../media/image62.png"/><Relationship Id="rId4" Type="http://schemas.openxmlformats.org/officeDocument/2006/relationships/notesSlide" Target="../notesSlides/notesSlide7.xml"/><Relationship Id="rId9" Type="http://schemas.microsoft.com/office/2007/relationships/diagramDrawing" Target="../diagrams/drawing6.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8.xml"/><Relationship Id="rId7" Type="http://schemas.openxmlformats.org/officeDocument/2006/relationships/diagramQuickStyle" Target="../diagrams/quickStyle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Layout" Target="../diagrams/layout7.xml"/><Relationship Id="rId11" Type="http://schemas.openxmlformats.org/officeDocument/2006/relationships/image" Target="../media/image48.png"/><Relationship Id="rId5" Type="http://schemas.openxmlformats.org/officeDocument/2006/relationships/diagramData" Target="../diagrams/data7.xml"/><Relationship Id="rId10" Type="http://schemas.openxmlformats.org/officeDocument/2006/relationships/image" Target="../media/image63.png"/><Relationship Id="rId4" Type="http://schemas.openxmlformats.org/officeDocument/2006/relationships/notesSlide" Target="../notesSlides/notesSlide8.xml"/><Relationship Id="rId9" Type="http://schemas.microsoft.com/office/2007/relationships/diagramDrawing" Target="../diagrams/drawing7.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slideLayout" Target="../slideLayouts/slideLayout8.xml"/><Relationship Id="rId7" Type="http://schemas.openxmlformats.org/officeDocument/2006/relationships/diagramQuickStyle" Target="../diagrams/quickStyle8.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Layout" Target="../diagrams/layout8.xml"/><Relationship Id="rId11" Type="http://schemas.openxmlformats.org/officeDocument/2006/relationships/image" Target="../media/image48.png"/><Relationship Id="rId5" Type="http://schemas.openxmlformats.org/officeDocument/2006/relationships/diagramData" Target="../diagrams/data8.xml"/><Relationship Id="rId10" Type="http://schemas.openxmlformats.org/officeDocument/2006/relationships/image" Target="../media/image64.png"/><Relationship Id="rId4" Type="http://schemas.openxmlformats.org/officeDocument/2006/relationships/notesSlide" Target="../notesSlides/notesSlide9.xml"/><Relationship Id="rId9" Type="http://schemas.microsoft.com/office/2007/relationships/diagramDrawing" Target="../diagrams/drawing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7971"/>
            <a:ext cx="12192000" cy="6868885"/>
          </a:xfrm>
          <a:prstGeom prst="rect">
            <a:avLst/>
          </a:prstGeom>
          <a:solidFill>
            <a:schemeClr val="accent5">
              <a:lumMod val="75000"/>
            </a:schemeClr>
          </a:solidFill>
        </p:spPr>
      </p:pic>
      <p:sp>
        <p:nvSpPr>
          <p:cNvPr id="3" name="Title 2"/>
          <p:cNvSpPr>
            <a:spLocks noGrp="1"/>
          </p:cNvSpPr>
          <p:nvPr>
            <p:ph type="title"/>
          </p:nvPr>
        </p:nvSpPr>
        <p:spPr>
          <a:xfrm>
            <a:off x="1317171" y="2677886"/>
            <a:ext cx="9726386" cy="1828800"/>
          </a:xfrm>
          <a:ln>
            <a:noFill/>
          </a:ln>
        </p:spPr>
        <p:txBody>
          <a:bodyPr>
            <a:noAutofit/>
          </a:bodyPr>
          <a:lstStyle/>
          <a:p>
            <a:pPr algn="ctr"/>
            <a:r>
              <a:rPr lang="en-US" sz="4000" spc="50" dirty="0">
                <a:ln w="0">
                  <a:solidFill>
                    <a:srgbClr val="183D5E"/>
                  </a:solidFill>
                </a:ln>
                <a:solidFill>
                  <a:schemeClr val="accent1">
                    <a:lumMod val="50000"/>
                  </a:schemeClr>
                </a:solidFill>
                <a:cs typeface="Tahoma" panose="020B0604030504040204" pitchFamily="34" charset="0"/>
              </a:rPr>
              <a:t>Enrollments Data Collection</a:t>
            </a:r>
            <a:br>
              <a:rPr lang="en-US" sz="4000" spc="50" dirty="0">
                <a:ln w="0">
                  <a:solidFill>
                    <a:srgbClr val="183D5E"/>
                  </a:solidFill>
                </a:ln>
                <a:solidFill>
                  <a:schemeClr val="accent1">
                    <a:lumMod val="50000"/>
                  </a:schemeClr>
                </a:solidFill>
                <a:cs typeface="Tahoma" panose="020B0604030504040204" pitchFamily="34" charset="0"/>
              </a:rPr>
            </a:br>
            <a:r>
              <a:rPr lang="en-US" sz="2400" b="0" spc="50" dirty="0">
                <a:ln w="0">
                  <a:solidFill>
                    <a:srgbClr val="183D5E"/>
                  </a:solidFill>
                </a:ln>
                <a:solidFill>
                  <a:schemeClr val="accent1">
                    <a:lumMod val="50000"/>
                  </a:schemeClr>
                </a:solidFill>
                <a:cs typeface="Tahoma" panose="020B0604030504040204" pitchFamily="34" charset="0"/>
              </a:rPr>
              <a:t>Add Record Manual Entry</a:t>
            </a:r>
            <a:r>
              <a:rPr lang="en-US" sz="3200" b="0" spc="50" dirty="0">
                <a:ln w="0">
                  <a:solidFill>
                    <a:srgbClr val="183D5E"/>
                  </a:solidFill>
                </a:ln>
                <a:solidFill>
                  <a:schemeClr val="accent1">
                    <a:lumMod val="50000"/>
                  </a:schemeClr>
                </a:solidFill>
                <a:cs typeface="Tahoma" panose="020B0604030504040204" pitchFamily="34" charset="0"/>
              </a:rPr>
              <a:t> </a:t>
            </a:r>
            <a:br>
              <a:rPr lang="en-US" sz="4000" b="0" spc="50" dirty="0">
                <a:ln w="0">
                  <a:solidFill>
                    <a:srgbClr val="FFFFCC"/>
                  </a:solidFill>
                </a:ln>
                <a:solidFill>
                  <a:schemeClr val="accent1">
                    <a:lumMod val="50000"/>
                  </a:schemeClr>
                </a:solidFill>
                <a:cs typeface="Tahoma" panose="020B0604030504040204" pitchFamily="34" charset="0"/>
              </a:rPr>
            </a:br>
            <a:endParaRPr lang="en-US" sz="4000" b="0" spc="50" dirty="0">
              <a:ln w="0">
                <a:solidFill>
                  <a:srgbClr val="FFFFCC"/>
                </a:solidFill>
              </a:ln>
              <a:solidFill>
                <a:schemeClr val="accent1">
                  <a:lumMod val="50000"/>
                </a:schemeClr>
              </a:solidFill>
              <a:cs typeface="Tahoma" panose="020B0604030504040204" pitchFamily="34" charset="0"/>
            </a:endParaRPr>
          </a:p>
        </p:txBody>
      </p:sp>
      <p:pic>
        <p:nvPicPr>
          <p:cNvPr id="2" name="Audio 1">
            <a:hlinkClick r:id="" action="ppaction://media"/>
            <a:extLst>
              <a:ext uri="{FF2B5EF4-FFF2-40B4-BE49-F238E27FC236}">
                <a16:creationId xmlns:a16="http://schemas.microsoft.com/office/drawing/2014/main" id="{03AEFC0E-1EFD-FB30-446D-EF051EEE9BD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73044962"/>
      </p:ext>
    </p:extLst>
  </p:cSld>
  <p:clrMapOvr>
    <a:masterClrMapping/>
  </p:clrMapOvr>
  <mc:AlternateContent xmlns:mc="http://schemas.openxmlformats.org/markup-compatibility/2006" xmlns:p14="http://schemas.microsoft.com/office/powerpoint/2010/main">
    <mc:Choice Requires="p14">
      <p:transition spd="slow" p14:dur="2000" advTm="5026"/>
    </mc:Choice>
    <mc:Fallback xmlns="">
      <p:transition spd="slow" advTm="5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0C3E88A-0163-48A4-9F34-7D71CA4062C9}" type="slidenum">
              <a:rPr lang="en-US" smtClean="0"/>
              <a:pPr/>
              <a:t>10</a:t>
            </a:fld>
            <a:endParaRPr lang="en-US" dirty="0"/>
          </a:p>
        </p:txBody>
      </p:sp>
      <p:sp>
        <p:nvSpPr>
          <p:cNvPr id="7" name="TextBox 6"/>
          <p:cNvSpPr txBox="1"/>
          <p:nvPr/>
        </p:nvSpPr>
        <p:spPr>
          <a:xfrm>
            <a:off x="804861" y="255878"/>
            <a:ext cx="4171014" cy="369332"/>
          </a:xfrm>
          <a:prstGeom prst="rect">
            <a:avLst/>
          </a:prstGeom>
          <a:noFill/>
        </p:spPr>
        <p:txBody>
          <a:bodyPr wrap="none" rtlCol="0">
            <a:spAutoFit/>
          </a:bodyPr>
          <a:lstStyle/>
          <a:p>
            <a:r>
              <a:rPr lang="en-US" b="1" dirty="0">
                <a:solidFill>
                  <a:srgbClr val="183D5E"/>
                </a:solidFill>
              </a:rPr>
              <a:t>Data Collection Step 2: Add Member Data</a:t>
            </a:r>
          </a:p>
        </p:txBody>
      </p:sp>
      <p:graphicFrame>
        <p:nvGraphicFramePr>
          <p:cNvPr id="5" name="Diagram 4">
            <a:extLst>
              <a:ext uri="{FF2B5EF4-FFF2-40B4-BE49-F238E27FC236}">
                <a16:creationId xmlns:a16="http://schemas.microsoft.com/office/drawing/2014/main" id="{8F8DA7B9-FBB5-6EE6-4F22-831927B921E7}"/>
              </a:ext>
            </a:extLst>
          </p:cNvPr>
          <p:cNvGraphicFramePr/>
          <p:nvPr>
            <p:extLst>
              <p:ext uri="{D42A27DB-BD31-4B8C-83A1-F6EECF244321}">
                <p14:modId xmlns:p14="http://schemas.microsoft.com/office/powerpoint/2010/main" val="2134005434"/>
              </p:ext>
            </p:extLst>
          </p:nvPr>
        </p:nvGraphicFramePr>
        <p:xfrm>
          <a:off x="1380106" y="1032117"/>
          <a:ext cx="9233455" cy="100603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Picture 7">
            <a:extLst>
              <a:ext uri="{FF2B5EF4-FFF2-40B4-BE49-F238E27FC236}">
                <a16:creationId xmlns:a16="http://schemas.microsoft.com/office/drawing/2014/main" id="{DF7A21B4-8892-70AC-6DBF-8A62FBDE18E0}"/>
              </a:ext>
            </a:extLst>
          </p:cNvPr>
          <p:cNvPicPr>
            <a:picLocks noChangeAspect="1"/>
          </p:cNvPicPr>
          <p:nvPr/>
        </p:nvPicPr>
        <p:blipFill>
          <a:blip r:embed="rId10"/>
          <a:stretch>
            <a:fillRect/>
          </a:stretch>
        </p:blipFill>
        <p:spPr>
          <a:xfrm>
            <a:off x="885072" y="2398144"/>
            <a:ext cx="10578876" cy="2761905"/>
          </a:xfrm>
          <a:prstGeom prst="rect">
            <a:avLst/>
          </a:prstGeom>
          <a:ln>
            <a:solidFill>
              <a:schemeClr val="tx1"/>
            </a:solidFill>
          </a:ln>
        </p:spPr>
      </p:pic>
      <p:sp>
        <p:nvSpPr>
          <p:cNvPr id="15" name="Speech Bubble: Rectangle with Corners Rounded 14">
            <a:extLst>
              <a:ext uri="{FF2B5EF4-FFF2-40B4-BE49-F238E27FC236}">
                <a16:creationId xmlns:a16="http://schemas.microsoft.com/office/drawing/2014/main" id="{C5F2D9DA-FF9C-E269-9137-BD4DF320598E}"/>
              </a:ext>
            </a:extLst>
          </p:cNvPr>
          <p:cNvSpPr/>
          <p:nvPr/>
        </p:nvSpPr>
        <p:spPr>
          <a:xfrm rot="10800000">
            <a:off x="1380107" y="4902069"/>
            <a:ext cx="2488557" cy="742585"/>
          </a:xfrm>
          <a:prstGeom prst="wedgeRoundRectCallout">
            <a:avLst>
              <a:gd name="adj1" fmla="val 17826"/>
              <a:gd name="adj2" fmla="val 126770"/>
              <a:gd name="adj3" fmla="val 16667"/>
            </a:avLst>
          </a:prstGeom>
          <a:solidFill>
            <a:schemeClr val="bg1"/>
          </a:solidFill>
          <a:ln w="38100">
            <a:solidFill>
              <a:srgbClr val="D6A6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9BC9AB28-80CC-005A-6AD8-8E2BDCBAD3FF}"/>
              </a:ext>
            </a:extLst>
          </p:cNvPr>
          <p:cNvSpPr txBox="1"/>
          <p:nvPr/>
        </p:nvSpPr>
        <p:spPr>
          <a:xfrm flipH="1">
            <a:off x="1521896" y="5011752"/>
            <a:ext cx="2204978" cy="523220"/>
          </a:xfrm>
          <a:prstGeom prst="rect">
            <a:avLst/>
          </a:prstGeom>
          <a:noFill/>
        </p:spPr>
        <p:txBody>
          <a:bodyPr wrap="square" rtlCol="0">
            <a:spAutoFit/>
          </a:bodyPr>
          <a:lstStyle/>
          <a:p>
            <a:r>
              <a:rPr lang="en-US" sz="1400" b="1" dirty="0"/>
              <a:t>All new members entered will display here. </a:t>
            </a:r>
          </a:p>
        </p:txBody>
      </p:sp>
      <p:sp>
        <p:nvSpPr>
          <p:cNvPr id="16" name="Rectangle: Rounded Corners 15">
            <a:extLst>
              <a:ext uri="{FF2B5EF4-FFF2-40B4-BE49-F238E27FC236}">
                <a16:creationId xmlns:a16="http://schemas.microsoft.com/office/drawing/2014/main" id="{6A20A503-DF80-CD36-DAE3-32B020F2BDB4}"/>
              </a:ext>
            </a:extLst>
          </p:cNvPr>
          <p:cNvSpPr/>
          <p:nvPr/>
        </p:nvSpPr>
        <p:spPr>
          <a:xfrm>
            <a:off x="7835235" y="3308067"/>
            <a:ext cx="3471693" cy="471029"/>
          </a:xfrm>
          <a:prstGeom prst="roundRect">
            <a:avLst/>
          </a:prstGeom>
          <a:noFill/>
          <a:ln w="38100">
            <a:solidFill>
              <a:srgbClr val="D6A6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Audio 1">
            <a:hlinkClick r:id="" action="ppaction://media"/>
            <a:extLst>
              <a:ext uri="{FF2B5EF4-FFF2-40B4-BE49-F238E27FC236}">
                <a16:creationId xmlns:a16="http://schemas.microsoft.com/office/drawing/2014/main" id="{50C1817B-1F58-3A90-2205-D6018687A9A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38591599"/>
      </p:ext>
    </p:extLst>
  </p:cSld>
  <p:clrMapOvr>
    <a:masterClrMapping/>
  </p:clrMapOvr>
  <mc:AlternateContent xmlns:mc="http://schemas.openxmlformats.org/markup-compatibility/2006" xmlns:p14="http://schemas.microsoft.com/office/powerpoint/2010/main">
    <mc:Choice Requires="p14">
      <p:transition spd="slow" p14:dur="2000" advTm="20836"/>
    </mc:Choice>
    <mc:Fallback xmlns="">
      <p:transition spd="slow" advTm="20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0C3E88A-0163-48A4-9F34-7D71CA4062C9}" type="slidenum">
              <a:rPr lang="en-US" smtClean="0"/>
              <a:pPr/>
              <a:t>11</a:t>
            </a:fld>
            <a:endParaRPr lang="en-US" dirty="0"/>
          </a:p>
        </p:txBody>
      </p:sp>
      <p:sp>
        <p:nvSpPr>
          <p:cNvPr id="7" name="TextBox 6"/>
          <p:cNvSpPr txBox="1"/>
          <p:nvPr/>
        </p:nvSpPr>
        <p:spPr>
          <a:xfrm>
            <a:off x="820924" y="191278"/>
            <a:ext cx="4931363" cy="369332"/>
          </a:xfrm>
          <a:prstGeom prst="rect">
            <a:avLst/>
          </a:prstGeom>
          <a:noFill/>
        </p:spPr>
        <p:txBody>
          <a:bodyPr wrap="square" rtlCol="0">
            <a:spAutoFit/>
          </a:bodyPr>
          <a:lstStyle/>
          <a:p>
            <a:r>
              <a:rPr lang="en-US" b="1" dirty="0">
                <a:solidFill>
                  <a:srgbClr val="183D5E"/>
                </a:solidFill>
              </a:rPr>
              <a:t>Data Collection Step 3. Validate Member Data</a:t>
            </a:r>
          </a:p>
        </p:txBody>
      </p:sp>
      <p:graphicFrame>
        <p:nvGraphicFramePr>
          <p:cNvPr id="3" name="Diagram 2">
            <a:extLst>
              <a:ext uri="{FF2B5EF4-FFF2-40B4-BE49-F238E27FC236}">
                <a16:creationId xmlns:a16="http://schemas.microsoft.com/office/drawing/2014/main" id="{5E67978D-E5A5-85D4-5DD7-1CE5D4BECD3D}"/>
              </a:ext>
            </a:extLst>
          </p:cNvPr>
          <p:cNvGraphicFramePr/>
          <p:nvPr>
            <p:extLst>
              <p:ext uri="{D42A27DB-BD31-4B8C-83A1-F6EECF244321}">
                <p14:modId xmlns:p14="http://schemas.microsoft.com/office/powerpoint/2010/main" val="2462687491"/>
              </p:ext>
            </p:extLst>
          </p:nvPr>
        </p:nvGraphicFramePr>
        <p:xfrm>
          <a:off x="1019353" y="1073434"/>
          <a:ext cx="9827611" cy="95410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Audio 5">
            <a:hlinkClick r:id="" action="ppaction://media"/>
            <a:extLst>
              <a:ext uri="{FF2B5EF4-FFF2-40B4-BE49-F238E27FC236}">
                <a16:creationId xmlns:a16="http://schemas.microsoft.com/office/drawing/2014/main" id="{0AEF3325-8D65-1200-6FA8-055B0EECCF5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pic>
        <p:nvPicPr>
          <p:cNvPr id="11" name="Picture 10">
            <a:extLst>
              <a:ext uri="{FF2B5EF4-FFF2-40B4-BE49-F238E27FC236}">
                <a16:creationId xmlns:a16="http://schemas.microsoft.com/office/drawing/2014/main" id="{FF76521C-D67D-E8ED-68D6-FA91D2A41DD4}"/>
              </a:ext>
            </a:extLst>
          </p:cNvPr>
          <p:cNvPicPr>
            <a:picLocks noChangeAspect="1"/>
          </p:cNvPicPr>
          <p:nvPr/>
        </p:nvPicPr>
        <p:blipFill>
          <a:blip r:embed="rId11"/>
          <a:stretch>
            <a:fillRect/>
          </a:stretch>
        </p:blipFill>
        <p:spPr>
          <a:xfrm>
            <a:off x="1528820" y="2210475"/>
            <a:ext cx="9134360" cy="3655303"/>
          </a:xfrm>
          <a:prstGeom prst="rect">
            <a:avLst/>
          </a:prstGeom>
        </p:spPr>
      </p:pic>
    </p:spTree>
    <p:extLst>
      <p:ext uri="{BB962C8B-B14F-4D97-AF65-F5344CB8AC3E}">
        <p14:creationId xmlns:p14="http://schemas.microsoft.com/office/powerpoint/2010/main" val="3303033832"/>
      </p:ext>
    </p:extLst>
  </p:cSld>
  <p:clrMapOvr>
    <a:masterClrMapping/>
  </p:clrMapOvr>
  <mc:AlternateContent xmlns:mc="http://schemas.openxmlformats.org/markup-compatibility/2006" xmlns:p14="http://schemas.microsoft.com/office/powerpoint/2010/main">
    <mc:Choice Requires="p14">
      <p:transition spd="slow" p14:dur="2000" advTm="18076"/>
    </mc:Choice>
    <mc:Fallback xmlns="">
      <p:transition spd="slow" advTm="18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0C3E88A-0163-48A4-9F34-7D71CA4062C9}" type="slidenum">
              <a:rPr lang="en-US" smtClean="0"/>
              <a:pPr/>
              <a:t>12</a:t>
            </a:fld>
            <a:endParaRPr lang="en-US" dirty="0"/>
          </a:p>
        </p:txBody>
      </p:sp>
      <p:sp>
        <p:nvSpPr>
          <p:cNvPr id="6" name="Rectangle 5"/>
          <p:cNvSpPr/>
          <p:nvPr/>
        </p:nvSpPr>
        <p:spPr>
          <a:xfrm>
            <a:off x="311972" y="250779"/>
            <a:ext cx="11868847" cy="369332"/>
          </a:xfrm>
          <a:prstGeom prst="rect">
            <a:avLst/>
          </a:prstGeom>
        </p:spPr>
        <p:txBody>
          <a:bodyPr wrap="square">
            <a:spAutoFit/>
          </a:bodyPr>
          <a:lstStyle/>
          <a:p>
            <a:r>
              <a:rPr lang="en-US" b="1" dirty="0">
                <a:solidFill>
                  <a:schemeClr val="tx2"/>
                </a:solidFill>
              </a:rPr>
              <a:t>Data Collection Step 3: Validate Member Data</a:t>
            </a:r>
            <a:endParaRPr lang="en-US" sz="1400" dirty="0"/>
          </a:p>
        </p:txBody>
      </p:sp>
      <p:graphicFrame>
        <p:nvGraphicFramePr>
          <p:cNvPr id="3" name="Diagram 2">
            <a:extLst>
              <a:ext uri="{FF2B5EF4-FFF2-40B4-BE49-F238E27FC236}">
                <a16:creationId xmlns:a16="http://schemas.microsoft.com/office/drawing/2014/main" id="{D1DA5993-C446-BAD9-DC52-94423DEC3C1C}"/>
              </a:ext>
            </a:extLst>
          </p:cNvPr>
          <p:cNvGraphicFramePr/>
          <p:nvPr>
            <p:extLst>
              <p:ext uri="{D42A27DB-BD31-4B8C-83A1-F6EECF244321}">
                <p14:modId xmlns:p14="http://schemas.microsoft.com/office/powerpoint/2010/main" val="1216290736"/>
              </p:ext>
            </p:extLst>
          </p:nvPr>
        </p:nvGraphicFramePr>
        <p:xfrm>
          <a:off x="753876" y="812930"/>
          <a:ext cx="10351271" cy="90758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Audio 7">
            <a:hlinkClick r:id="" action="ppaction://media"/>
            <a:extLst>
              <a:ext uri="{FF2B5EF4-FFF2-40B4-BE49-F238E27FC236}">
                <a16:creationId xmlns:a16="http://schemas.microsoft.com/office/drawing/2014/main" id="{EAB26AAE-B543-7913-A022-60122697280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pic>
        <p:nvPicPr>
          <p:cNvPr id="30" name="Picture 29">
            <a:extLst>
              <a:ext uri="{FF2B5EF4-FFF2-40B4-BE49-F238E27FC236}">
                <a16:creationId xmlns:a16="http://schemas.microsoft.com/office/drawing/2014/main" id="{2815E8CC-97F8-6D75-8BFB-2D3C061F16FE}"/>
              </a:ext>
            </a:extLst>
          </p:cNvPr>
          <p:cNvPicPr>
            <a:picLocks noChangeAspect="1"/>
          </p:cNvPicPr>
          <p:nvPr/>
        </p:nvPicPr>
        <p:blipFill>
          <a:blip r:embed="rId11"/>
          <a:stretch>
            <a:fillRect/>
          </a:stretch>
        </p:blipFill>
        <p:spPr>
          <a:xfrm>
            <a:off x="1506786" y="1874822"/>
            <a:ext cx="8845449" cy="4014011"/>
          </a:xfrm>
          <a:prstGeom prst="rect">
            <a:avLst/>
          </a:prstGeom>
        </p:spPr>
      </p:pic>
      <p:sp>
        <p:nvSpPr>
          <p:cNvPr id="31" name="Rectangle: Rounded Corners 30">
            <a:extLst>
              <a:ext uri="{FF2B5EF4-FFF2-40B4-BE49-F238E27FC236}">
                <a16:creationId xmlns:a16="http://schemas.microsoft.com/office/drawing/2014/main" id="{0AEB06E5-0E05-15D0-AFB1-F098DC8DE92B}"/>
              </a:ext>
            </a:extLst>
          </p:cNvPr>
          <p:cNvSpPr/>
          <p:nvPr/>
        </p:nvSpPr>
        <p:spPr>
          <a:xfrm>
            <a:off x="7490298" y="3667328"/>
            <a:ext cx="1099225" cy="675474"/>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50FC338E-624F-3101-89B6-DAA30F1A3E03}"/>
              </a:ext>
            </a:extLst>
          </p:cNvPr>
          <p:cNvSpPr txBox="1"/>
          <p:nvPr/>
        </p:nvSpPr>
        <p:spPr>
          <a:xfrm>
            <a:off x="7549282" y="3667328"/>
            <a:ext cx="1099225" cy="707886"/>
          </a:xfrm>
          <a:prstGeom prst="rect">
            <a:avLst/>
          </a:prstGeom>
          <a:noFill/>
        </p:spPr>
        <p:txBody>
          <a:bodyPr wrap="square" rtlCol="0">
            <a:spAutoFit/>
          </a:bodyPr>
          <a:lstStyle/>
          <a:p>
            <a:r>
              <a:rPr lang="en-US" sz="1000" b="1" dirty="0"/>
              <a:t>Click on any option below to make corrections to member.</a:t>
            </a:r>
          </a:p>
        </p:txBody>
      </p:sp>
      <p:sp>
        <p:nvSpPr>
          <p:cNvPr id="33" name="Arrow: Down 32">
            <a:extLst>
              <a:ext uri="{FF2B5EF4-FFF2-40B4-BE49-F238E27FC236}">
                <a16:creationId xmlns:a16="http://schemas.microsoft.com/office/drawing/2014/main" id="{8EE99E75-86A2-433C-9720-A2867928F69F}"/>
              </a:ext>
            </a:extLst>
          </p:cNvPr>
          <p:cNvSpPr/>
          <p:nvPr/>
        </p:nvSpPr>
        <p:spPr>
          <a:xfrm>
            <a:off x="8098894" y="4375214"/>
            <a:ext cx="159889" cy="1543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33">
            <a:extLst>
              <a:ext uri="{FF2B5EF4-FFF2-40B4-BE49-F238E27FC236}">
                <a16:creationId xmlns:a16="http://schemas.microsoft.com/office/drawing/2014/main" id="{C74495EF-6137-3C6B-FCEA-2FA4F8D3A2F6}"/>
              </a:ext>
            </a:extLst>
          </p:cNvPr>
          <p:cNvSpPr/>
          <p:nvPr/>
        </p:nvSpPr>
        <p:spPr>
          <a:xfrm>
            <a:off x="8754894" y="2286000"/>
            <a:ext cx="1293778" cy="340468"/>
          </a:xfrm>
          <a:prstGeom prst="wedgeRectCallout">
            <a:avLst>
              <a:gd name="adj1" fmla="val 31799"/>
              <a:gd name="adj2" fmla="val 68214"/>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6ABDBD3B-2BAE-414E-EDA9-7012767E976F}"/>
              </a:ext>
            </a:extLst>
          </p:cNvPr>
          <p:cNvSpPr txBox="1"/>
          <p:nvPr/>
        </p:nvSpPr>
        <p:spPr>
          <a:xfrm>
            <a:off x="8754894" y="2286000"/>
            <a:ext cx="1293778" cy="276999"/>
          </a:xfrm>
          <a:prstGeom prst="rect">
            <a:avLst/>
          </a:prstGeom>
          <a:noFill/>
        </p:spPr>
        <p:txBody>
          <a:bodyPr wrap="square" rtlCol="0">
            <a:spAutoFit/>
          </a:bodyPr>
          <a:lstStyle/>
          <a:p>
            <a:pPr algn="ctr"/>
            <a:r>
              <a:rPr lang="en-US" sz="1200" b="1" dirty="0"/>
              <a:t>Click X to close</a:t>
            </a:r>
          </a:p>
        </p:txBody>
      </p:sp>
      <p:sp>
        <p:nvSpPr>
          <p:cNvPr id="36" name="Speech Bubble: Rectangle 35">
            <a:extLst>
              <a:ext uri="{FF2B5EF4-FFF2-40B4-BE49-F238E27FC236}">
                <a16:creationId xmlns:a16="http://schemas.microsoft.com/office/drawing/2014/main" id="{C43F1378-DE59-D9AB-1FCB-6B1F074FBDBF}"/>
              </a:ext>
            </a:extLst>
          </p:cNvPr>
          <p:cNvSpPr/>
          <p:nvPr/>
        </p:nvSpPr>
        <p:spPr>
          <a:xfrm>
            <a:off x="2373549" y="3429000"/>
            <a:ext cx="1468877" cy="675474"/>
          </a:xfrm>
          <a:prstGeom prst="wedgeRectCallout">
            <a:avLst>
              <a:gd name="adj1" fmla="val -29442"/>
              <a:gd name="adj2" fmla="val -68551"/>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2EC003F1-D427-E835-F665-006475166D24}"/>
              </a:ext>
            </a:extLst>
          </p:cNvPr>
          <p:cNvSpPr txBox="1"/>
          <p:nvPr/>
        </p:nvSpPr>
        <p:spPr>
          <a:xfrm>
            <a:off x="2373549" y="3489738"/>
            <a:ext cx="1527861" cy="553998"/>
          </a:xfrm>
          <a:prstGeom prst="rect">
            <a:avLst/>
          </a:prstGeom>
          <a:noFill/>
        </p:spPr>
        <p:txBody>
          <a:bodyPr wrap="square" rtlCol="0">
            <a:spAutoFit/>
          </a:bodyPr>
          <a:lstStyle/>
          <a:p>
            <a:r>
              <a:rPr lang="en-US" sz="1000" b="1" dirty="0"/>
              <a:t>Click the row to highlight and open the Member Summary to the right.</a:t>
            </a:r>
          </a:p>
        </p:txBody>
      </p:sp>
    </p:spTree>
    <p:extLst>
      <p:ext uri="{BB962C8B-B14F-4D97-AF65-F5344CB8AC3E}">
        <p14:creationId xmlns:p14="http://schemas.microsoft.com/office/powerpoint/2010/main" val="509005562"/>
      </p:ext>
    </p:extLst>
  </p:cSld>
  <p:clrMapOvr>
    <a:masterClrMapping/>
  </p:clrMapOvr>
  <mc:AlternateContent xmlns:mc="http://schemas.openxmlformats.org/markup-compatibility/2006" xmlns:p14="http://schemas.microsoft.com/office/powerpoint/2010/main">
    <mc:Choice Requires="p14">
      <p:transition spd="slow" p14:dur="2000" advTm="15092"/>
    </mc:Choice>
    <mc:Fallback xmlns="">
      <p:transition spd="slow" advTm="15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0C3E88A-0163-48A4-9F34-7D71CA4062C9}" type="slidenum">
              <a:rPr lang="en-US" smtClean="0"/>
              <a:pPr/>
              <a:t>13</a:t>
            </a:fld>
            <a:endParaRPr lang="en-US" dirty="0"/>
          </a:p>
        </p:txBody>
      </p:sp>
      <p:sp>
        <p:nvSpPr>
          <p:cNvPr id="7" name="TextBox 6"/>
          <p:cNvSpPr txBox="1"/>
          <p:nvPr/>
        </p:nvSpPr>
        <p:spPr>
          <a:xfrm>
            <a:off x="775707" y="213018"/>
            <a:ext cx="4562083" cy="369332"/>
          </a:xfrm>
          <a:prstGeom prst="rect">
            <a:avLst/>
          </a:prstGeom>
          <a:noFill/>
        </p:spPr>
        <p:txBody>
          <a:bodyPr wrap="none" rtlCol="0">
            <a:spAutoFit/>
          </a:bodyPr>
          <a:lstStyle/>
          <a:p>
            <a:r>
              <a:rPr lang="en-US" b="1" dirty="0">
                <a:solidFill>
                  <a:schemeClr val="tx2"/>
                </a:solidFill>
              </a:rPr>
              <a:t>Data Collection Step 3: Validate Member Data</a:t>
            </a:r>
          </a:p>
        </p:txBody>
      </p:sp>
      <p:graphicFrame>
        <p:nvGraphicFramePr>
          <p:cNvPr id="3" name="Diagram 2">
            <a:extLst>
              <a:ext uri="{FF2B5EF4-FFF2-40B4-BE49-F238E27FC236}">
                <a16:creationId xmlns:a16="http://schemas.microsoft.com/office/drawing/2014/main" id="{91AEED8C-8BB4-D2AF-9A97-524EC0C43DDE}"/>
              </a:ext>
            </a:extLst>
          </p:cNvPr>
          <p:cNvGraphicFramePr/>
          <p:nvPr>
            <p:extLst>
              <p:ext uri="{D42A27DB-BD31-4B8C-83A1-F6EECF244321}">
                <p14:modId xmlns:p14="http://schemas.microsoft.com/office/powerpoint/2010/main" val="2882971567"/>
              </p:ext>
            </p:extLst>
          </p:nvPr>
        </p:nvGraphicFramePr>
        <p:xfrm>
          <a:off x="566763" y="1024222"/>
          <a:ext cx="5529237" cy="83099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a:extLst>
              <a:ext uri="{FF2B5EF4-FFF2-40B4-BE49-F238E27FC236}">
                <a16:creationId xmlns:a16="http://schemas.microsoft.com/office/drawing/2014/main" id="{AC849529-EFC2-FC24-4DD0-4AA914DB47D3}"/>
              </a:ext>
            </a:extLst>
          </p:cNvPr>
          <p:cNvPicPr>
            <a:picLocks noChangeAspect="1"/>
          </p:cNvPicPr>
          <p:nvPr/>
        </p:nvPicPr>
        <p:blipFill>
          <a:blip r:embed="rId10"/>
          <a:stretch>
            <a:fillRect/>
          </a:stretch>
        </p:blipFill>
        <p:spPr>
          <a:xfrm>
            <a:off x="6603524" y="2314307"/>
            <a:ext cx="4751873" cy="3603747"/>
          </a:xfrm>
          <a:prstGeom prst="rect">
            <a:avLst/>
          </a:prstGeom>
          <a:ln>
            <a:solidFill>
              <a:schemeClr val="tx1"/>
            </a:solidFill>
          </a:ln>
          <a:effectLst>
            <a:outerShdw blurRad="190500" algn="tl" rotWithShape="0">
              <a:srgbClr val="000000">
                <a:alpha val="70000"/>
              </a:srgbClr>
            </a:outerShdw>
          </a:effectLst>
        </p:spPr>
      </p:pic>
      <p:graphicFrame>
        <p:nvGraphicFramePr>
          <p:cNvPr id="5" name="Diagram 4">
            <a:extLst>
              <a:ext uri="{FF2B5EF4-FFF2-40B4-BE49-F238E27FC236}">
                <a16:creationId xmlns:a16="http://schemas.microsoft.com/office/drawing/2014/main" id="{3BEA584A-7E6B-B20E-049D-70C7924D9059}"/>
              </a:ext>
            </a:extLst>
          </p:cNvPr>
          <p:cNvGraphicFramePr/>
          <p:nvPr>
            <p:extLst>
              <p:ext uri="{D42A27DB-BD31-4B8C-83A1-F6EECF244321}">
                <p14:modId xmlns:p14="http://schemas.microsoft.com/office/powerpoint/2010/main" val="2462722382"/>
              </p:ext>
            </p:extLst>
          </p:nvPr>
        </p:nvGraphicFramePr>
        <p:xfrm>
          <a:off x="6522318" y="1024223"/>
          <a:ext cx="4914286" cy="830997"/>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pic>
        <p:nvPicPr>
          <p:cNvPr id="8" name="Audio 7">
            <a:hlinkClick r:id="" action="ppaction://media"/>
            <a:extLst>
              <a:ext uri="{FF2B5EF4-FFF2-40B4-BE49-F238E27FC236}">
                <a16:creationId xmlns:a16="http://schemas.microsoft.com/office/drawing/2014/main" id="{3221BEF1-D9A3-95D9-1E43-C4879E6A9AE2}"/>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430000" y="6096000"/>
            <a:ext cx="609600" cy="609600"/>
          </a:xfrm>
          <a:prstGeom prst="rect">
            <a:avLst/>
          </a:prstGeom>
        </p:spPr>
      </p:pic>
      <p:pic>
        <p:nvPicPr>
          <p:cNvPr id="6" name="Picture 5">
            <a:extLst>
              <a:ext uri="{FF2B5EF4-FFF2-40B4-BE49-F238E27FC236}">
                <a16:creationId xmlns:a16="http://schemas.microsoft.com/office/drawing/2014/main" id="{D997CF20-C33F-E9BD-156E-97681CB9E1EC}"/>
              </a:ext>
            </a:extLst>
          </p:cNvPr>
          <p:cNvPicPr>
            <a:picLocks noChangeAspect="1"/>
          </p:cNvPicPr>
          <p:nvPr/>
        </p:nvPicPr>
        <p:blipFill>
          <a:blip r:embed="rId17"/>
          <a:stretch>
            <a:fillRect/>
          </a:stretch>
        </p:blipFill>
        <p:spPr>
          <a:xfrm>
            <a:off x="1022315" y="2314307"/>
            <a:ext cx="5166808" cy="3603747"/>
          </a:xfrm>
          <a:prstGeom prst="rect">
            <a:avLst/>
          </a:prstGeom>
        </p:spPr>
      </p:pic>
    </p:spTree>
    <p:extLst>
      <p:ext uri="{BB962C8B-B14F-4D97-AF65-F5344CB8AC3E}">
        <p14:creationId xmlns:p14="http://schemas.microsoft.com/office/powerpoint/2010/main" val="4020170058"/>
      </p:ext>
    </p:extLst>
  </p:cSld>
  <p:clrMapOvr>
    <a:masterClrMapping/>
  </p:clrMapOvr>
  <mc:AlternateContent xmlns:mc="http://schemas.openxmlformats.org/markup-compatibility/2006" xmlns:p14="http://schemas.microsoft.com/office/powerpoint/2010/main">
    <mc:Choice Requires="p14">
      <p:transition spd="slow" p14:dur="2000" advTm="24679"/>
    </mc:Choice>
    <mc:Fallback xmlns="">
      <p:transition spd="slow" advTm="24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0C3E88A-0163-48A4-9F34-7D71CA4062C9}" type="slidenum">
              <a:rPr lang="en-US" smtClean="0"/>
              <a:pPr/>
              <a:t>14</a:t>
            </a:fld>
            <a:endParaRPr lang="en-US" dirty="0"/>
          </a:p>
        </p:txBody>
      </p:sp>
      <p:sp>
        <p:nvSpPr>
          <p:cNvPr id="7" name="TextBox 6"/>
          <p:cNvSpPr txBox="1"/>
          <p:nvPr/>
        </p:nvSpPr>
        <p:spPr>
          <a:xfrm>
            <a:off x="804860" y="230765"/>
            <a:ext cx="4562083" cy="369332"/>
          </a:xfrm>
          <a:prstGeom prst="rect">
            <a:avLst/>
          </a:prstGeom>
          <a:noFill/>
        </p:spPr>
        <p:txBody>
          <a:bodyPr wrap="none" rtlCol="0">
            <a:spAutoFit/>
          </a:bodyPr>
          <a:lstStyle/>
          <a:p>
            <a:r>
              <a:rPr lang="en-US" b="1" dirty="0">
                <a:solidFill>
                  <a:schemeClr val="tx2"/>
                </a:solidFill>
              </a:rPr>
              <a:t>Data Collection Step 3: Validate Member Data</a:t>
            </a:r>
          </a:p>
        </p:txBody>
      </p:sp>
      <p:graphicFrame>
        <p:nvGraphicFramePr>
          <p:cNvPr id="6" name="Diagram 5">
            <a:extLst>
              <a:ext uri="{FF2B5EF4-FFF2-40B4-BE49-F238E27FC236}">
                <a16:creationId xmlns:a16="http://schemas.microsoft.com/office/drawing/2014/main" id="{168B4668-0001-D97C-DEFA-4E21017C27AF}"/>
              </a:ext>
            </a:extLst>
          </p:cNvPr>
          <p:cNvGraphicFramePr/>
          <p:nvPr>
            <p:extLst>
              <p:ext uri="{D42A27DB-BD31-4B8C-83A1-F6EECF244321}">
                <p14:modId xmlns:p14="http://schemas.microsoft.com/office/powerpoint/2010/main" val="3529541174"/>
              </p:ext>
            </p:extLst>
          </p:nvPr>
        </p:nvGraphicFramePr>
        <p:xfrm>
          <a:off x="1133919" y="784764"/>
          <a:ext cx="9924159" cy="83099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Rounded Rectangular Callout 4"/>
          <p:cNvSpPr/>
          <p:nvPr/>
        </p:nvSpPr>
        <p:spPr>
          <a:xfrm>
            <a:off x="2524125" y="4248150"/>
            <a:ext cx="2200275" cy="1023707"/>
          </a:xfrm>
          <a:prstGeom prst="wedgeRoundRectCallout">
            <a:avLst>
              <a:gd name="adj1" fmla="val -48106"/>
              <a:gd name="adj2" fmla="val -69623"/>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Audio 1">
            <a:hlinkClick r:id="" action="ppaction://media"/>
            <a:extLst>
              <a:ext uri="{FF2B5EF4-FFF2-40B4-BE49-F238E27FC236}">
                <a16:creationId xmlns:a16="http://schemas.microsoft.com/office/drawing/2014/main" id="{84922229-5CE5-7922-0780-57C14CB6367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pic>
        <p:nvPicPr>
          <p:cNvPr id="9" name="Picture 8">
            <a:extLst>
              <a:ext uri="{FF2B5EF4-FFF2-40B4-BE49-F238E27FC236}">
                <a16:creationId xmlns:a16="http://schemas.microsoft.com/office/drawing/2014/main" id="{FEA89326-3551-D3A4-8485-17FB8648C6D2}"/>
              </a:ext>
            </a:extLst>
          </p:cNvPr>
          <p:cNvPicPr>
            <a:picLocks noChangeAspect="1"/>
          </p:cNvPicPr>
          <p:nvPr/>
        </p:nvPicPr>
        <p:blipFill>
          <a:blip r:embed="rId11"/>
          <a:stretch>
            <a:fillRect/>
          </a:stretch>
        </p:blipFill>
        <p:spPr>
          <a:xfrm>
            <a:off x="834095" y="1800428"/>
            <a:ext cx="10523809" cy="3471429"/>
          </a:xfrm>
          <a:prstGeom prst="rect">
            <a:avLst/>
          </a:prstGeom>
        </p:spPr>
      </p:pic>
    </p:spTree>
    <p:extLst>
      <p:ext uri="{BB962C8B-B14F-4D97-AF65-F5344CB8AC3E}">
        <p14:creationId xmlns:p14="http://schemas.microsoft.com/office/powerpoint/2010/main" val="3913849955"/>
      </p:ext>
    </p:extLst>
  </p:cSld>
  <p:clrMapOvr>
    <a:masterClrMapping/>
  </p:clrMapOvr>
  <mc:AlternateContent xmlns:mc="http://schemas.openxmlformats.org/markup-compatibility/2006" xmlns:p14="http://schemas.microsoft.com/office/powerpoint/2010/main">
    <mc:Choice Requires="p14">
      <p:transition spd="slow" p14:dur="2000" advTm="20926"/>
    </mc:Choice>
    <mc:Fallback xmlns="">
      <p:transition spd="slow" advTm="20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0C3E88A-0163-48A4-9F34-7D71CA4062C9}" type="slidenum">
              <a:rPr lang="en-US" smtClean="0"/>
              <a:pPr/>
              <a:t>15</a:t>
            </a:fld>
            <a:endParaRPr lang="en-US" dirty="0"/>
          </a:p>
        </p:txBody>
      </p:sp>
      <p:sp>
        <p:nvSpPr>
          <p:cNvPr id="6" name="Rectangle 5"/>
          <p:cNvSpPr/>
          <p:nvPr/>
        </p:nvSpPr>
        <p:spPr>
          <a:xfrm>
            <a:off x="912812" y="198231"/>
            <a:ext cx="4437664" cy="369332"/>
          </a:xfrm>
          <a:prstGeom prst="rect">
            <a:avLst/>
          </a:prstGeom>
        </p:spPr>
        <p:txBody>
          <a:bodyPr wrap="square">
            <a:spAutoFit/>
          </a:bodyPr>
          <a:lstStyle/>
          <a:p>
            <a:r>
              <a:rPr lang="en-US" b="1" dirty="0">
                <a:solidFill>
                  <a:schemeClr val="tx2"/>
                </a:solidFill>
              </a:rPr>
              <a:t>Data Collection Step 4: Review and Submit</a:t>
            </a:r>
          </a:p>
        </p:txBody>
      </p:sp>
      <p:graphicFrame>
        <p:nvGraphicFramePr>
          <p:cNvPr id="3" name="Diagram 2">
            <a:extLst>
              <a:ext uri="{FF2B5EF4-FFF2-40B4-BE49-F238E27FC236}">
                <a16:creationId xmlns:a16="http://schemas.microsoft.com/office/drawing/2014/main" id="{4394AD6D-81D9-2416-3750-EF98ECE67482}"/>
              </a:ext>
            </a:extLst>
          </p:cNvPr>
          <p:cNvGraphicFramePr/>
          <p:nvPr>
            <p:extLst>
              <p:ext uri="{D42A27DB-BD31-4B8C-83A1-F6EECF244321}">
                <p14:modId xmlns:p14="http://schemas.microsoft.com/office/powerpoint/2010/main" val="707626225"/>
              </p:ext>
            </p:extLst>
          </p:nvPr>
        </p:nvGraphicFramePr>
        <p:xfrm>
          <a:off x="912812" y="666746"/>
          <a:ext cx="9934153" cy="77900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0" name="Picture 9">
            <a:extLst>
              <a:ext uri="{FF2B5EF4-FFF2-40B4-BE49-F238E27FC236}">
                <a16:creationId xmlns:a16="http://schemas.microsoft.com/office/drawing/2014/main" id="{2808C3FE-39F2-05FF-1538-5A6DFF2ACDB6}"/>
              </a:ext>
            </a:extLst>
          </p:cNvPr>
          <p:cNvPicPr>
            <a:picLocks noChangeAspect="1"/>
          </p:cNvPicPr>
          <p:nvPr/>
        </p:nvPicPr>
        <p:blipFill>
          <a:blip r:embed="rId10"/>
          <a:stretch>
            <a:fillRect/>
          </a:stretch>
        </p:blipFill>
        <p:spPr>
          <a:xfrm>
            <a:off x="556333" y="1629525"/>
            <a:ext cx="10987612" cy="4255709"/>
          </a:xfrm>
          <a:prstGeom prst="rect">
            <a:avLst/>
          </a:prstGeom>
        </p:spPr>
      </p:pic>
      <p:sp>
        <p:nvSpPr>
          <p:cNvPr id="14" name="Rectangle: Rounded Corners 13">
            <a:extLst>
              <a:ext uri="{FF2B5EF4-FFF2-40B4-BE49-F238E27FC236}">
                <a16:creationId xmlns:a16="http://schemas.microsoft.com/office/drawing/2014/main" id="{5BC7A81D-E012-09EA-9EB3-575777AD161C}"/>
              </a:ext>
            </a:extLst>
          </p:cNvPr>
          <p:cNvSpPr/>
          <p:nvPr/>
        </p:nvSpPr>
        <p:spPr>
          <a:xfrm>
            <a:off x="8173949" y="2315184"/>
            <a:ext cx="3369996" cy="398834"/>
          </a:xfrm>
          <a:prstGeom prst="roundRect">
            <a:avLst/>
          </a:prstGeom>
          <a:noFill/>
          <a:ln w="38100">
            <a:solidFill>
              <a:srgbClr val="D6A6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5D5DFC67-4A67-E17B-6B80-382A2FE8836E}"/>
              </a:ext>
            </a:extLst>
          </p:cNvPr>
          <p:cNvPicPr>
            <a:picLocks noChangeAspect="1"/>
          </p:cNvPicPr>
          <p:nvPr/>
        </p:nvPicPr>
        <p:blipFill>
          <a:blip r:embed="rId11"/>
          <a:stretch>
            <a:fillRect/>
          </a:stretch>
        </p:blipFill>
        <p:spPr>
          <a:xfrm>
            <a:off x="3926330" y="1962443"/>
            <a:ext cx="4247619" cy="1695238"/>
          </a:xfrm>
          <a:prstGeom prst="rect">
            <a:avLst/>
          </a:prstGeom>
          <a:ln>
            <a:solidFill>
              <a:schemeClr val="tx1"/>
            </a:solidFill>
          </a:ln>
        </p:spPr>
      </p:pic>
      <p:pic>
        <p:nvPicPr>
          <p:cNvPr id="2" name="Audio 1">
            <a:hlinkClick r:id="" action="ppaction://media"/>
            <a:extLst>
              <a:ext uri="{FF2B5EF4-FFF2-40B4-BE49-F238E27FC236}">
                <a16:creationId xmlns:a16="http://schemas.microsoft.com/office/drawing/2014/main" id="{9D3E8762-90FC-83B3-E4F4-25FE73404FCF}"/>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30000" y="6096000"/>
            <a:ext cx="609600" cy="609600"/>
          </a:xfrm>
          <a:prstGeom prst="rect">
            <a:avLst/>
          </a:prstGeom>
        </p:spPr>
      </p:pic>
      <p:sp>
        <p:nvSpPr>
          <p:cNvPr id="5" name="Rectangle: Rounded Corners 4">
            <a:extLst>
              <a:ext uri="{FF2B5EF4-FFF2-40B4-BE49-F238E27FC236}">
                <a16:creationId xmlns:a16="http://schemas.microsoft.com/office/drawing/2014/main" id="{CDBA3B32-ED8E-0C99-88F9-0CAF4B8EE779}"/>
              </a:ext>
            </a:extLst>
          </p:cNvPr>
          <p:cNvSpPr/>
          <p:nvPr/>
        </p:nvSpPr>
        <p:spPr>
          <a:xfrm>
            <a:off x="6877455" y="3054484"/>
            <a:ext cx="700392" cy="337267"/>
          </a:xfrm>
          <a:prstGeom prst="roundRect">
            <a:avLst/>
          </a:prstGeom>
          <a:noFill/>
          <a:ln w="38100">
            <a:solidFill>
              <a:srgbClr val="D6A6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35476399"/>
      </p:ext>
    </p:extLst>
  </p:cSld>
  <p:clrMapOvr>
    <a:masterClrMapping/>
  </p:clrMapOvr>
  <mc:AlternateContent xmlns:mc="http://schemas.openxmlformats.org/markup-compatibility/2006" xmlns:p14="http://schemas.microsoft.com/office/powerpoint/2010/main">
    <mc:Choice Requires="p14">
      <p:transition spd="slow" p14:dur="2000" advTm="17722"/>
    </mc:Choice>
    <mc:Fallback xmlns="">
      <p:transition spd="slow" advTm="17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4C671CD-AE7D-793F-2020-7982880DF428}"/>
              </a:ext>
            </a:extLst>
          </p:cNvPr>
          <p:cNvSpPr txBox="1"/>
          <p:nvPr/>
        </p:nvSpPr>
        <p:spPr>
          <a:xfrm>
            <a:off x="5249148" y="1066800"/>
            <a:ext cx="6586489" cy="4724400"/>
          </a:xfrm>
          <a:prstGeom prst="rect">
            <a:avLst/>
          </a:prstGeom>
        </p:spPr>
        <p:txBody>
          <a:bodyPr vert="horz" lIns="91440" tIns="45720" rIns="91440" bIns="45720" rtlCol="0">
            <a:normAutofit/>
          </a:bodyPr>
          <a:lstStyle/>
          <a:p>
            <a:pPr>
              <a:lnSpc>
                <a:spcPct val="90000"/>
              </a:lnSpc>
              <a:spcAft>
                <a:spcPts val="600"/>
              </a:spcAft>
            </a:pPr>
            <a:r>
              <a:rPr lang="en-US" sz="1400" dirty="0"/>
              <a:t>			</a:t>
            </a:r>
          </a:p>
          <a:p>
            <a:pPr>
              <a:lnSpc>
                <a:spcPct val="90000"/>
              </a:lnSpc>
              <a:spcAft>
                <a:spcPts val="600"/>
              </a:spcAft>
            </a:pPr>
            <a:r>
              <a:rPr lang="en-US" sz="1400" dirty="0"/>
              <a:t>	</a:t>
            </a:r>
            <a:r>
              <a:rPr lang="en-US" sz="1400" dirty="0">
                <a:solidFill>
                  <a:srgbClr val="183D5E"/>
                </a:solidFill>
              </a:rPr>
              <a:t>             </a:t>
            </a:r>
            <a:r>
              <a:rPr lang="en-US" sz="2800" b="1" dirty="0">
                <a:solidFill>
                  <a:srgbClr val="183D5E"/>
                </a:solidFill>
              </a:rPr>
              <a:t>Thank you for your time!</a:t>
            </a:r>
            <a:endParaRPr lang="en-US" sz="1400" dirty="0"/>
          </a:p>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endParaRPr lang="en-US" sz="1400" dirty="0"/>
          </a:p>
          <a:p>
            <a:pPr>
              <a:lnSpc>
                <a:spcPct val="90000"/>
              </a:lnSpc>
              <a:spcAft>
                <a:spcPts val="600"/>
              </a:spcAft>
            </a:pPr>
            <a:r>
              <a:rPr lang="en-US" sz="1400" dirty="0"/>
              <a:t>		</a:t>
            </a:r>
            <a:r>
              <a:rPr lang="en-US" sz="2400" b="1" dirty="0">
                <a:solidFill>
                  <a:srgbClr val="183D5E"/>
                </a:solidFill>
              </a:rPr>
              <a:t>Any other questions?</a:t>
            </a:r>
          </a:p>
          <a:p>
            <a:pPr algn="ctr">
              <a:lnSpc>
                <a:spcPct val="90000"/>
              </a:lnSpc>
              <a:spcAft>
                <a:spcPts val="600"/>
              </a:spcAft>
            </a:pPr>
            <a:endParaRPr lang="en-US" sz="2400" dirty="0">
              <a:solidFill>
                <a:srgbClr val="183D5E"/>
              </a:solidFill>
            </a:endParaRPr>
          </a:p>
          <a:p>
            <a:pPr>
              <a:lnSpc>
                <a:spcPct val="90000"/>
              </a:lnSpc>
              <a:spcAft>
                <a:spcPts val="600"/>
              </a:spcAft>
            </a:pPr>
            <a:endParaRPr lang="en-US" sz="1400" dirty="0">
              <a:solidFill>
                <a:srgbClr val="183D5E"/>
              </a:solidFill>
            </a:endParaRPr>
          </a:p>
          <a:p>
            <a:pPr>
              <a:lnSpc>
                <a:spcPct val="90000"/>
              </a:lnSpc>
              <a:spcAft>
                <a:spcPts val="600"/>
              </a:spcAft>
            </a:pPr>
            <a:r>
              <a:rPr lang="en-US" sz="1400" dirty="0">
                <a:solidFill>
                  <a:srgbClr val="183D5E"/>
                </a:solidFill>
              </a:rPr>
              <a:t>	</a:t>
            </a:r>
            <a:r>
              <a:rPr lang="en-US" sz="2400" b="1" dirty="0">
                <a:solidFill>
                  <a:srgbClr val="183D5E"/>
                </a:solidFill>
              </a:rPr>
              <a:t>Send questions via Secure Messaging </a:t>
            </a:r>
          </a:p>
          <a:p>
            <a:pPr indent="-228600">
              <a:lnSpc>
                <a:spcPct val="90000"/>
              </a:lnSpc>
              <a:spcAft>
                <a:spcPts val="600"/>
              </a:spcAft>
              <a:buFont typeface="Arial" panose="020B0604020202020204" pitchFamily="34" charset="0"/>
              <a:buChar char="•"/>
            </a:pPr>
            <a:endParaRPr lang="en-US" sz="1400" b="1" dirty="0">
              <a:solidFill>
                <a:srgbClr val="183D5E"/>
              </a:solidFill>
            </a:endParaRPr>
          </a:p>
          <a:p>
            <a:pPr>
              <a:lnSpc>
                <a:spcPct val="90000"/>
              </a:lnSpc>
              <a:spcAft>
                <a:spcPts val="600"/>
              </a:spcAft>
            </a:pPr>
            <a:r>
              <a:rPr lang="en-US" sz="1400" b="1" dirty="0">
                <a:solidFill>
                  <a:srgbClr val="183D5E"/>
                </a:solidFill>
              </a:rPr>
              <a:t>		                          </a:t>
            </a:r>
            <a:r>
              <a:rPr lang="en-US" sz="2000" b="1" dirty="0">
                <a:solidFill>
                  <a:srgbClr val="183D5E"/>
                </a:solidFill>
              </a:rPr>
              <a:t>     Or</a:t>
            </a:r>
          </a:p>
          <a:p>
            <a:pPr indent="-228600">
              <a:lnSpc>
                <a:spcPct val="90000"/>
              </a:lnSpc>
              <a:spcAft>
                <a:spcPts val="600"/>
              </a:spcAft>
              <a:buFont typeface="Arial" panose="020B0604020202020204" pitchFamily="34" charset="0"/>
              <a:buChar char="•"/>
            </a:pPr>
            <a:endParaRPr lang="en-US" sz="1400" b="1" dirty="0">
              <a:solidFill>
                <a:srgbClr val="183D5E"/>
              </a:solidFill>
            </a:endParaRPr>
          </a:p>
          <a:p>
            <a:pPr>
              <a:lnSpc>
                <a:spcPct val="90000"/>
              </a:lnSpc>
              <a:spcAft>
                <a:spcPts val="600"/>
              </a:spcAft>
            </a:pPr>
            <a:r>
              <a:rPr lang="en-US" sz="1400" b="1" dirty="0">
                <a:solidFill>
                  <a:srgbClr val="183D5E"/>
                </a:solidFill>
              </a:rPr>
              <a:t>	                      </a:t>
            </a:r>
            <a:r>
              <a:rPr lang="en-US" sz="2400" b="1" dirty="0">
                <a:solidFill>
                  <a:srgbClr val="183D5E"/>
                </a:solidFill>
              </a:rPr>
              <a:t>Employer Contact Center:  </a:t>
            </a:r>
          </a:p>
          <a:p>
            <a:pPr>
              <a:lnSpc>
                <a:spcPct val="90000"/>
              </a:lnSpc>
              <a:spcAft>
                <a:spcPts val="600"/>
              </a:spcAft>
            </a:pPr>
            <a:r>
              <a:rPr lang="en-US" sz="2400" b="1" dirty="0">
                <a:solidFill>
                  <a:srgbClr val="183D5E"/>
                </a:solidFill>
              </a:rPr>
              <a:t>		         1-800-728-7971</a:t>
            </a:r>
          </a:p>
        </p:txBody>
      </p:sp>
      <p:pic>
        <p:nvPicPr>
          <p:cNvPr id="10" name="Picture 9" descr="Yellow and blue symbols">
            <a:extLst>
              <a:ext uri="{FF2B5EF4-FFF2-40B4-BE49-F238E27FC236}">
                <a16:creationId xmlns:a16="http://schemas.microsoft.com/office/drawing/2014/main" id="{55671308-CBC8-525F-D424-53D8B7D8B1B6}"/>
              </a:ext>
            </a:extLst>
          </p:cNvPr>
          <p:cNvPicPr>
            <a:picLocks noChangeAspect="1"/>
          </p:cNvPicPr>
          <p:nvPr/>
        </p:nvPicPr>
        <p:blipFill rotWithShape="1">
          <a:blip r:embed="rId5"/>
          <a:srcRect l="21588" r="26704" b="1"/>
          <a:stretch/>
        </p:blipFill>
        <p:spPr>
          <a:xfrm>
            <a:off x="20" y="10"/>
            <a:ext cx="4635571" cy="6857990"/>
          </a:xfrm>
          <a:prstGeom prst="rect">
            <a:avLst/>
          </a:prstGeom>
          <a:effectLst/>
        </p:spPr>
      </p:pic>
      <p:sp>
        <p:nvSpPr>
          <p:cNvPr id="3" name="Slide Number Placeholder 2">
            <a:extLst>
              <a:ext uri="{FF2B5EF4-FFF2-40B4-BE49-F238E27FC236}">
                <a16:creationId xmlns:a16="http://schemas.microsoft.com/office/drawing/2014/main" id="{CD9ABA3D-54E7-57FF-E0CB-F368D744EF1C}"/>
              </a:ext>
            </a:extLst>
          </p:cNvPr>
          <p:cNvSpPr>
            <a:spLocks noGrp="1"/>
          </p:cNvSpPr>
          <p:nvPr>
            <p:ph type="sldNum" sz="quarter" idx="12"/>
          </p:nvPr>
        </p:nvSpPr>
        <p:spPr>
          <a:xfrm>
            <a:off x="10698683" y="200011"/>
            <a:ext cx="842394" cy="365125"/>
          </a:xfrm>
        </p:spPr>
        <p:txBody>
          <a:bodyPr vert="horz" lIns="91440" tIns="45720" rIns="91440" bIns="45720" rtlCol="0" anchor="ctr">
            <a:noAutofit/>
          </a:bodyPr>
          <a:lstStyle/>
          <a:p>
            <a:pPr algn="r">
              <a:spcAft>
                <a:spcPts val="600"/>
              </a:spcAft>
              <a:defRPr/>
            </a:pPr>
            <a:fld id="{B0C3E88A-0163-48A4-9F34-7D71CA4062C9}" type="slidenum">
              <a:rPr lang="en-US" smtClean="0">
                <a:cs typeface="+mn-cs"/>
              </a:rPr>
              <a:pPr algn="r">
                <a:spcAft>
                  <a:spcPts val="600"/>
                </a:spcAft>
                <a:defRPr/>
              </a:pPr>
              <a:t>16</a:t>
            </a:fld>
            <a:endParaRPr lang="en-US" dirty="0">
              <a:cs typeface="+mn-cs"/>
            </a:endParaRPr>
          </a:p>
        </p:txBody>
      </p:sp>
      <p:pic>
        <p:nvPicPr>
          <p:cNvPr id="17" name="Audio 16">
            <a:hlinkClick r:id="" action="ppaction://media"/>
            <a:extLst>
              <a:ext uri="{FF2B5EF4-FFF2-40B4-BE49-F238E27FC236}">
                <a16:creationId xmlns:a16="http://schemas.microsoft.com/office/drawing/2014/main" id="{B886F9CE-58BC-AAC1-CEB7-EC7FB2C55D6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736089409"/>
      </p:ext>
    </p:extLst>
  </p:cSld>
  <p:clrMapOvr>
    <a:masterClrMapping/>
  </p:clrMapOvr>
  <mc:AlternateContent xmlns:mc="http://schemas.openxmlformats.org/markup-compatibility/2006" xmlns:p14="http://schemas.microsoft.com/office/powerpoint/2010/main">
    <mc:Choice Requires="p14">
      <p:transition spd="slow" p14:dur="2000" advTm="13489"/>
    </mc:Choice>
    <mc:Fallback xmlns="">
      <p:transition spd="slow" advTm="13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902A5C-DC2F-02D9-68A0-5F6853D526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464" y="424150"/>
            <a:ext cx="8781289" cy="5487495"/>
          </a:xfrm>
          <a:prstGeom prst="rect">
            <a:avLst/>
          </a:prstGeom>
        </p:spPr>
      </p:pic>
      <p:sp>
        <p:nvSpPr>
          <p:cNvPr id="25" name="Title 4"/>
          <p:cNvSpPr>
            <a:spLocks noGrp="1"/>
          </p:cNvSpPr>
          <p:nvPr>
            <p:ph type="title"/>
          </p:nvPr>
        </p:nvSpPr>
        <p:spPr>
          <a:xfrm>
            <a:off x="524741" y="620392"/>
            <a:ext cx="3808268" cy="5504688"/>
          </a:xfrm>
        </p:spPr>
        <p:txBody>
          <a:bodyPr>
            <a:normAutofit/>
          </a:bodyPr>
          <a:lstStyle/>
          <a:p>
            <a:r>
              <a:rPr lang="en-US" sz="6000" dirty="0">
                <a:solidFill>
                  <a:schemeClr val="accent1">
                    <a:lumMod val="50000"/>
                  </a:schemeClr>
                </a:solidFill>
              </a:rPr>
              <a:t>Agenda</a:t>
            </a:r>
          </a:p>
        </p:txBody>
      </p:sp>
      <p:sp>
        <p:nvSpPr>
          <p:cNvPr id="4" name="Slide Number Placeholder 3"/>
          <p:cNvSpPr>
            <a:spLocks noGrp="1"/>
          </p:cNvSpPr>
          <p:nvPr>
            <p:ph type="sldNum" sz="quarter" idx="12"/>
          </p:nvPr>
        </p:nvSpPr>
        <p:spPr>
          <a:xfrm>
            <a:off x="9904163" y="1"/>
            <a:ext cx="2716575" cy="848298"/>
          </a:xfrm>
        </p:spPr>
        <p:txBody>
          <a:bodyP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90000"/>
                </a:lnSpc>
                <a:spcBef>
                  <a:spcPts val="0"/>
                </a:spcBef>
                <a:spcAft>
                  <a:spcPts val="600"/>
                </a:spcAft>
                <a:buClrTx/>
                <a:buSzTx/>
                <a:buFontTx/>
                <a:buNone/>
                <a:tabLst/>
                <a:defRPr/>
              </a:pPr>
              <a:t>2</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27" name="Content Placeholder 5">
            <a:extLst>
              <a:ext uri="{FF2B5EF4-FFF2-40B4-BE49-F238E27FC236}">
                <a16:creationId xmlns:a16="http://schemas.microsoft.com/office/drawing/2014/main" id="{A380808E-4BFC-D616-4A96-C44405445807}"/>
              </a:ext>
            </a:extLst>
          </p:cNvPr>
          <p:cNvGraphicFramePr>
            <a:graphicFrameLocks noGrp="1"/>
          </p:cNvGraphicFramePr>
          <p:nvPr>
            <p:ph idx="1"/>
            <p:extLst>
              <p:ext uri="{D42A27DB-BD31-4B8C-83A1-F6EECF244321}">
                <p14:modId xmlns:p14="http://schemas.microsoft.com/office/powerpoint/2010/main" val="985258240"/>
              </p:ext>
            </p:extLst>
          </p:nvPr>
        </p:nvGraphicFramePr>
        <p:xfrm>
          <a:off x="5133418" y="620392"/>
          <a:ext cx="6296581" cy="550468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 name="Audio 1">
            <a:hlinkClick r:id="" action="ppaction://media"/>
            <a:extLst>
              <a:ext uri="{FF2B5EF4-FFF2-40B4-BE49-F238E27FC236}">
                <a16:creationId xmlns:a16="http://schemas.microsoft.com/office/drawing/2014/main" id="{3C6283C2-8CFD-49F3-9CB7-DD7A750C046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57808843"/>
      </p:ext>
    </p:extLst>
  </p:cSld>
  <p:clrMapOvr>
    <a:masterClrMapping/>
  </p:clrMapOvr>
  <mc:AlternateContent xmlns:mc="http://schemas.openxmlformats.org/markup-compatibility/2006" xmlns:p14="http://schemas.microsoft.com/office/powerpoint/2010/main">
    <mc:Choice Requires="p14">
      <p:transition spd="slow" p14:dur="2000" advTm="12543"/>
    </mc:Choice>
    <mc:Fallback xmlns="">
      <p:transition spd="slow" advTm="12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10600" y="6356350"/>
            <a:ext cx="2743200" cy="365125"/>
          </a:xfrm>
        </p:spPr>
        <p:txBody>
          <a:bodyPr vert="horz" lIns="91440" tIns="45720" rIns="91440" bIns="45720" rtlCol="0">
            <a:normAutofit/>
          </a:bodyPr>
          <a:lstStyle/>
          <a:p>
            <a:pPr algn="r">
              <a:spcAft>
                <a:spcPts val="600"/>
              </a:spcAft>
            </a:pPr>
            <a:fld id="{B0C3E88A-0163-48A4-9F34-7D71CA4062C9}" type="slidenum">
              <a:rPr lang="en-US" sz="1200">
                <a:solidFill>
                  <a:srgbClr val="898989"/>
                </a:solidFill>
                <a:latin typeface="+mn-lt"/>
                <a:ea typeface="+mn-ea"/>
                <a:cs typeface="+mn-cs"/>
              </a:rPr>
              <a:pPr algn="r">
                <a:spcAft>
                  <a:spcPts val="600"/>
                </a:spcAft>
              </a:pPr>
              <a:t>3</a:t>
            </a:fld>
            <a:endParaRPr lang="en-US" sz="1200" dirty="0">
              <a:solidFill>
                <a:srgbClr val="898989"/>
              </a:solidFill>
              <a:latin typeface="+mn-lt"/>
              <a:ea typeface="+mn-ea"/>
              <a:cs typeface="+mn-cs"/>
            </a:endParaRPr>
          </a:p>
        </p:txBody>
      </p:sp>
      <p:graphicFrame>
        <p:nvGraphicFramePr>
          <p:cNvPr id="45" name="TextBox 1">
            <a:extLst>
              <a:ext uri="{FF2B5EF4-FFF2-40B4-BE49-F238E27FC236}">
                <a16:creationId xmlns:a16="http://schemas.microsoft.com/office/drawing/2014/main" id="{F9F4A608-CC67-F88A-EED1-426779F06D4B}"/>
              </a:ext>
            </a:extLst>
          </p:cNvPr>
          <p:cNvGraphicFramePr/>
          <p:nvPr/>
        </p:nvGraphicFramePr>
        <p:xfrm>
          <a:off x="438912" y="303591"/>
          <a:ext cx="6588691" cy="589674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a:extLst>
              <a:ext uri="{FF2B5EF4-FFF2-40B4-BE49-F238E27FC236}">
                <a16:creationId xmlns:a16="http://schemas.microsoft.com/office/drawing/2014/main" id="{2C92ABED-4CC7-5FBD-68F0-8ACE479D050F}"/>
              </a:ext>
            </a:extLst>
          </p:cNvPr>
          <p:cNvSpPr txBox="1"/>
          <p:nvPr/>
        </p:nvSpPr>
        <p:spPr>
          <a:xfrm>
            <a:off x="11055096" y="175460"/>
            <a:ext cx="597408" cy="461665"/>
          </a:xfrm>
          <a:prstGeom prst="rect">
            <a:avLst/>
          </a:prstGeom>
          <a:noFill/>
        </p:spPr>
        <p:txBody>
          <a:bodyPr wrap="square" rtlCol="0">
            <a:spAutoFit/>
          </a:bodyPr>
          <a:lstStyle/>
          <a:p>
            <a:r>
              <a:rPr lang="en-US" sz="2400" b="1" dirty="0">
                <a:solidFill>
                  <a:schemeClr val="bg1"/>
                </a:solidFill>
                <a:latin typeface="Verdana" panose="020B0604030504040204" pitchFamily="34" charset="0"/>
                <a:ea typeface="Verdana" panose="020B0604030504040204" pitchFamily="34" charset="0"/>
              </a:rPr>
              <a:t>3</a:t>
            </a:r>
          </a:p>
        </p:txBody>
      </p:sp>
      <p:sp>
        <p:nvSpPr>
          <p:cNvPr id="25" name="Title 4"/>
          <p:cNvSpPr>
            <a:spLocks noGrp="1"/>
          </p:cNvSpPr>
          <p:nvPr>
            <p:ph type="title"/>
          </p:nvPr>
        </p:nvSpPr>
        <p:spPr>
          <a:xfrm>
            <a:off x="7784870" y="980501"/>
            <a:ext cx="3802276" cy="4899646"/>
          </a:xfrm>
          <a:ln>
            <a:solidFill>
              <a:schemeClr val="tx1"/>
            </a:solidFill>
          </a:ln>
        </p:spPr>
        <p:txBody>
          <a:bodyPr vert="horz" lIns="91440" tIns="45720" rIns="91440" bIns="45720" rtlCol="0">
            <a:normAutofit/>
          </a:bodyPr>
          <a:lstStyle/>
          <a:p>
            <a:r>
              <a:rPr lang="en-US" sz="4800" kern="1200" dirty="0">
                <a:latin typeface="+mj-lt"/>
                <a:ea typeface="+mj-ea"/>
                <a:cs typeface="+mj-cs"/>
              </a:rPr>
              <a:t>Data Collection Overview</a:t>
            </a:r>
          </a:p>
        </p:txBody>
      </p:sp>
      <p:pic>
        <p:nvPicPr>
          <p:cNvPr id="6" name="Audio 5">
            <a:hlinkClick r:id="" action="ppaction://media"/>
            <a:extLst>
              <a:ext uri="{FF2B5EF4-FFF2-40B4-BE49-F238E27FC236}">
                <a16:creationId xmlns:a16="http://schemas.microsoft.com/office/drawing/2014/main" id="{10E4B787-EFF7-4947-8FC8-D1E99B68F36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60123898"/>
      </p:ext>
    </p:extLst>
  </p:cSld>
  <p:clrMapOvr>
    <a:masterClrMapping/>
  </p:clrMapOvr>
  <mc:AlternateContent xmlns:mc="http://schemas.openxmlformats.org/markup-compatibility/2006" xmlns:p14="http://schemas.microsoft.com/office/powerpoint/2010/main">
    <mc:Choice Requires="p14">
      <p:transition spd="slow" p14:dur="2000" advTm="57012"/>
    </mc:Choice>
    <mc:Fallback xmlns="">
      <p:transition spd="slow" advTm="57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F7061DB8-D58B-3423-37C6-4EA8AEC7BD21}"/>
              </a:ext>
            </a:extLst>
          </p:cNvPr>
          <p:cNvGraphicFramePr>
            <a:graphicFrameLocks noGrp="1"/>
          </p:cNvGraphicFramePr>
          <p:nvPr>
            <p:ph idx="1"/>
            <p:extLst>
              <p:ext uri="{D42A27DB-BD31-4B8C-83A1-F6EECF244321}">
                <p14:modId xmlns:p14="http://schemas.microsoft.com/office/powerpoint/2010/main" val="1849746809"/>
              </p:ext>
            </p:extLst>
          </p:nvPr>
        </p:nvGraphicFramePr>
        <p:xfrm>
          <a:off x="838200" y="1825625"/>
          <a:ext cx="10515599" cy="4005689"/>
        </p:xfrm>
        <a:graphic>
          <a:graphicData uri="http://schemas.openxmlformats.org/drawingml/2006/table">
            <a:tbl>
              <a:tblPr firstRow="1" bandRow="1">
                <a:tableStyleId>{7E9639D4-E3E2-4D34-9284-5A2195B3D0D7}</a:tableStyleId>
              </a:tblPr>
              <a:tblGrid>
                <a:gridCol w="4604498">
                  <a:extLst>
                    <a:ext uri="{9D8B030D-6E8A-4147-A177-3AD203B41FA5}">
                      <a16:colId xmlns:a16="http://schemas.microsoft.com/office/drawing/2014/main" val="3645981850"/>
                    </a:ext>
                  </a:extLst>
                </a:gridCol>
                <a:gridCol w="5911101">
                  <a:extLst>
                    <a:ext uri="{9D8B030D-6E8A-4147-A177-3AD203B41FA5}">
                      <a16:colId xmlns:a16="http://schemas.microsoft.com/office/drawing/2014/main" val="3941778385"/>
                    </a:ext>
                  </a:extLst>
                </a:gridCol>
              </a:tblGrid>
              <a:tr h="920621">
                <a:tc>
                  <a:txBody>
                    <a:bodyPr/>
                    <a:lstStyle/>
                    <a:p>
                      <a:r>
                        <a:rPr lang="en-US" sz="2800" dirty="0"/>
                        <a:t>Things that will stay the same…</a:t>
                      </a:r>
                    </a:p>
                  </a:txBody>
                  <a:tcPr marL="117167" marR="117167" marT="58584" marB="58584">
                    <a:solidFill>
                      <a:srgbClr val="183D5E"/>
                    </a:solidFill>
                  </a:tcPr>
                </a:tc>
                <a:tc>
                  <a:txBody>
                    <a:bodyPr/>
                    <a:lstStyle/>
                    <a:p>
                      <a:r>
                        <a:rPr lang="en-US" sz="2800" dirty="0"/>
                        <a:t>Things that are new…</a:t>
                      </a:r>
                    </a:p>
                  </a:txBody>
                  <a:tcPr marL="117167" marR="117167" marT="58584" marB="58584">
                    <a:solidFill>
                      <a:srgbClr val="183D5E"/>
                    </a:solidFill>
                  </a:tcPr>
                </a:tc>
                <a:extLst>
                  <a:ext uri="{0D108BD9-81ED-4DB2-BD59-A6C34878D82A}">
                    <a16:rowId xmlns:a16="http://schemas.microsoft.com/office/drawing/2014/main" val="2388744069"/>
                  </a:ext>
                </a:extLst>
              </a:tr>
              <a:tr h="689339">
                <a:tc>
                  <a:txBody>
                    <a:bodyPr/>
                    <a:lstStyle/>
                    <a:p>
                      <a:r>
                        <a:rPr lang="en-US" sz="2000" b="1" dirty="0"/>
                        <a:t>Titles for elected positions/city hospital workers</a:t>
                      </a:r>
                    </a:p>
                  </a:txBody>
                  <a:tcPr marL="117167" marR="117167" marT="58584" marB="58584">
                    <a:solidFill>
                      <a:schemeClr val="bg1"/>
                    </a:solidFill>
                  </a:tcPr>
                </a:tc>
                <a:tc>
                  <a:txBody>
                    <a:bodyPr/>
                    <a:lstStyle/>
                    <a:p>
                      <a:r>
                        <a:rPr lang="en-US" sz="2000" b="1" dirty="0"/>
                        <a:t>Most position titles will be General Position/Common Law </a:t>
                      </a:r>
                    </a:p>
                  </a:txBody>
                  <a:tcPr marL="117167" marR="117167" marT="58584" marB="58584">
                    <a:solidFill>
                      <a:schemeClr val="bg1"/>
                    </a:solidFill>
                  </a:tcPr>
                </a:tc>
                <a:extLst>
                  <a:ext uri="{0D108BD9-81ED-4DB2-BD59-A6C34878D82A}">
                    <a16:rowId xmlns:a16="http://schemas.microsoft.com/office/drawing/2014/main" val="2193348739"/>
                  </a:ext>
                </a:extLst>
              </a:tr>
              <a:tr h="2308313">
                <a:tc>
                  <a:txBody>
                    <a:bodyPr/>
                    <a:lstStyle/>
                    <a:p>
                      <a:endParaRPr lang="en-US" sz="2000" b="1" dirty="0"/>
                    </a:p>
                  </a:txBody>
                  <a:tcPr marL="117167" marR="117167" marT="58584" marB="58584">
                    <a:solidFill>
                      <a:schemeClr val="bg1"/>
                    </a:solidFill>
                  </a:tcPr>
                </a:tc>
                <a:tc>
                  <a:txBody>
                    <a:bodyPr/>
                    <a:lstStyle/>
                    <a:p>
                      <a:r>
                        <a:rPr lang="en-US" sz="2000" b="1" dirty="0"/>
                        <a:t>Multiple employees can be enrolled in same data collection</a:t>
                      </a:r>
                    </a:p>
                    <a:p>
                      <a:endParaRPr lang="en-US" sz="1200" b="1" dirty="0"/>
                    </a:p>
                    <a:p>
                      <a:pPr marL="285750" indent="-285750">
                        <a:buFont typeface="Arial" panose="020B0604020202020204" pitchFamily="34" charset="0"/>
                        <a:buChar char="•"/>
                      </a:pPr>
                      <a:r>
                        <a:rPr lang="en-US" sz="2000" b="1" dirty="0"/>
                        <a:t>Plans are defined as REG</a:t>
                      </a:r>
                      <a:r>
                        <a:rPr lang="en-US" sz="2000" b="1" baseline="0" dirty="0"/>
                        <a:t> SLEP or ECO, without a Tier 1 or 2 </a:t>
                      </a:r>
                    </a:p>
                    <a:p>
                      <a:pPr marL="285750" indent="-285750">
                        <a:buFont typeface="Arial" panose="020B0604020202020204" pitchFamily="34" charset="0"/>
                        <a:buChar char="•"/>
                      </a:pPr>
                      <a:r>
                        <a:rPr lang="en-US" sz="2000" b="1" baseline="0" dirty="0"/>
                        <a:t>Its interactive with the User to help prevent errors</a:t>
                      </a:r>
                    </a:p>
                    <a:p>
                      <a:pPr marL="0" indent="0">
                        <a:buFont typeface="Arial" panose="020B0604020202020204" pitchFamily="34" charset="0"/>
                        <a:buNone/>
                      </a:pPr>
                      <a:endParaRPr lang="en-US" sz="2000" b="1" dirty="0"/>
                    </a:p>
                  </a:txBody>
                  <a:tcPr marL="117167" marR="117167" marT="58584" marB="58584">
                    <a:solidFill>
                      <a:schemeClr val="bg1"/>
                    </a:solidFill>
                  </a:tcPr>
                </a:tc>
                <a:extLst>
                  <a:ext uri="{0D108BD9-81ED-4DB2-BD59-A6C34878D82A}">
                    <a16:rowId xmlns:a16="http://schemas.microsoft.com/office/drawing/2014/main" val="2596247128"/>
                  </a:ext>
                </a:extLst>
              </a:tr>
            </a:tbl>
          </a:graphicData>
        </a:graphic>
      </p:graphicFrame>
      <p:sp>
        <p:nvSpPr>
          <p:cNvPr id="3" name="TextBox 2">
            <a:extLst>
              <a:ext uri="{FF2B5EF4-FFF2-40B4-BE49-F238E27FC236}">
                <a16:creationId xmlns:a16="http://schemas.microsoft.com/office/drawing/2014/main" id="{FFB9599D-A801-18A1-3FB8-40F915527C59}"/>
              </a:ext>
            </a:extLst>
          </p:cNvPr>
          <p:cNvSpPr txBox="1"/>
          <p:nvPr/>
        </p:nvSpPr>
        <p:spPr>
          <a:xfrm>
            <a:off x="11082980" y="152400"/>
            <a:ext cx="541637" cy="461665"/>
          </a:xfrm>
          <a:prstGeom prst="rect">
            <a:avLst/>
          </a:prstGeom>
          <a:noFill/>
        </p:spPr>
        <p:txBody>
          <a:bodyPr wrap="square" rtlCol="0">
            <a:spAutoFit/>
          </a:bodyPr>
          <a:lstStyle/>
          <a:p>
            <a:r>
              <a:rPr lang="en-US" sz="2400" b="1" dirty="0">
                <a:solidFill>
                  <a:schemeClr val="bg1"/>
                </a:solidFill>
                <a:latin typeface="Verdana" panose="020B0604030504040204" pitchFamily="34" charset="0"/>
                <a:ea typeface="Verdana" panose="020B0604030504040204" pitchFamily="34" charset="0"/>
              </a:rPr>
              <a:t>4</a:t>
            </a:r>
          </a:p>
        </p:txBody>
      </p:sp>
      <p:graphicFrame>
        <p:nvGraphicFramePr>
          <p:cNvPr id="2" name="Diagram 1">
            <a:extLst>
              <a:ext uri="{FF2B5EF4-FFF2-40B4-BE49-F238E27FC236}">
                <a16:creationId xmlns:a16="http://schemas.microsoft.com/office/drawing/2014/main" id="{68700E18-7D75-F57E-ACCB-FA606ACDAA2B}"/>
              </a:ext>
            </a:extLst>
          </p:cNvPr>
          <p:cNvGraphicFramePr/>
          <p:nvPr>
            <p:extLst>
              <p:ext uri="{D42A27DB-BD31-4B8C-83A1-F6EECF244321}">
                <p14:modId xmlns:p14="http://schemas.microsoft.com/office/powerpoint/2010/main" val="1847009645"/>
              </p:ext>
            </p:extLst>
          </p:nvPr>
        </p:nvGraphicFramePr>
        <p:xfrm>
          <a:off x="2814386" y="772729"/>
          <a:ext cx="6370722" cy="64633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Audio 5">
            <a:hlinkClick r:id="" action="ppaction://media"/>
            <a:extLst>
              <a:ext uri="{FF2B5EF4-FFF2-40B4-BE49-F238E27FC236}">
                <a16:creationId xmlns:a16="http://schemas.microsoft.com/office/drawing/2014/main" id="{6752B4CE-C2C0-CAFF-6E85-6BA7A353FB7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93428387"/>
      </p:ext>
    </p:extLst>
  </p:cSld>
  <p:clrMapOvr>
    <a:masterClrMapping/>
  </p:clrMapOvr>
  <mc:AlternateContent xmlns:mc="http://schemas.openxmlformats.org/markup-compatibility/2006" xmlns:p14="http://schemas.microsoft.com/office/powerpoint/2010/main">
    <mc:Choice Requires="p14">
      <p:transition spd="slow" p14:dur="2000" advTm="19046"/>
    </mc:Choice>
    <mc:Fallback xmlns="">
      <p:transition spd="slow" advTm="19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10C1481-DF4B-8B88-FEA2-422780D0C6DA}"/>
              </a:ext>
            </a:extLst>
          </p:cNvPr>
          <p:cNvSpPr>
            <a:spLocks noGrp="1"/>
          </p:cNvSpPr>
          <p:nvPr>
            <p:ph type="sldNum" sz="quarter" idx="12"/>
          </p:nvPr>
        </p:nvSpPr>
        <p:spPr/>
        <p:txBody>
          <a:bodyPr/>
          <a:lstStyle/>
          <a:p>
            <a:fld id="{B0C3E88A-0163-48A4-9F34-7D71CA4062C9}" type="slidenum">
              <a:rPr lang="en-US" smtClean="0"/>
              <a:pPr/>
              <a:t>5</a:t>
            </a:fld>
            <a:endParaRPr lang="en-US" dirty="0"/>
          </a:p>
        </p:txBody>
      </p:sp>
      <p:graphicFrame>
        <p:nvGraphicFramePr>
          <p:cNvPr id="6" name="Diagram 5">
            <a:extLst>
              <a:ext uri="{FF2B5EF4-FFF2-40B4-BE49-F238E27FC236}">
                <a16:creationId xmlns:a16="http://schemas.microsoft.com/office/drawing/2014/main" id="{34399E31-6E7D-0381-AEA9-C122CF856708}"/>
              </a:ext>
            </a:extLst>
          </p:cNvPr>
          <p:cNvGraphicFramePr/>
          <p:nvPr>
            <p:extLst>
              <p:ext uri="{D42A27DB-BD31-4B8C-83A1-F6EECF244321}">
                <p14:modId xmlns:p14="http://schemas.microsoft.com/office/powerpoint/2010/main" val="1663950813"/>
              </p:ext>
            </p:extLst>
          </p:nvPr>
        </p:nvGraphicFramePr>
        <p:xfrm>
          <a:off x="1763294" y="672118"/>
          <a:ext cx="8387125" cy="70699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3" name="Picture 12">
            <a:extLst>
              <a:ext uri="{FF2B5EF4-FFF2-40B4-BE49-F238E27FC236}">
                <a16:creationId xmlns:a16="http://schemas.microsoft.com/office/drawing/2014/main" id="{81891471-D6EF-201B-1AF7-4A0AAC7281AF}"/>
              </a:ext>
            </a:extLst>
          </p:cNvPr>
          <p:cNvPicPr>
            <a:picLocks noChangeAspect="1"/>
          </p:cNvPicPr>
          <p:nvPr/>
        </p:nvPicPr>
        <p:blipFill>
          <a:blip r:embed="rId10"/>
          <a:stretch>
            <a:fillRect/>
          </a:stretch>
        </p:blipFill>
        <p:spPr>
          <a:xfrm>
            <a:off x="1085851" y="1331770"/>
            <a:ext cx="9646920" cy="4534010"/>
          </a:xfrm>
          <a:prstGeom prst="rect">
            <a:avLst/>
          </a:prstGeom>
          <a:ln>
            <a:solidFill>
              <a:schemeClr val="tx1"/>
            </a:solidFill>
          </a:ln>
        </p:spPr>
      </p:pic>
      <p:sp>
        <p:nvSpPr>
          <p:cNvPr id="12" name="Arrow: Up 11">
            <a:extLst>
              <a:ext uri="{FF2B5EF4-FFF2-40B4-BE49-F238E27FC236}">
                <a16:creationId xmlns:a16="http://schemas.microsoft.com/office/drawing/2014/main" id="{CB0CED3D-12DF-D323-6A3E-7C160B098C5A}"/>
              </a:ext>
            </a:extLst>
          </p:cNvPr>
          <p:cNvSpPr/>
          <p:nvPr/>
        </p:nvSpPr>
        <p:spPr>
          <a:xfrm>
            <a:off x="2547130" y="2410579"/>
            <a:ext cx="245400" cy="782053"/>
          </a:xfrm>
          <a:prstGeom prst="upArrow">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rrow: Down 13">
            <a:extLst>
              <a:ext uri="{FF2B5EF4-FFF2-40B4-BE49-F238E27FC236}">
                <a16:creationId xmlns:a16="http://schemas.microsoft.com/office/drawing/2014/main" id="{D3251757-521B-C00F-8A43-8CD7E2B03D20}"/>
              </a:ext>
            </a:extLst>
          </p:cNvPr>
          <p:cNvSpPr/>
          <p:nvPr/>
        </p:nvSpPr>
        <p:spPr>
          <a:xfrm>
            <a:off x="6431049" y="1465053"/>
            <a:ext cx="180474" cy="722243"/>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CD5855DD-47D5-8CD4-6EA0-D83573637756}"/>
              </a:ext>
            </a:extLst>
          </p:cNvPr>
          <p:cNvSpPr/>
          <p:nvPr/>
        </p:nvSpPr>
        <p:spPr>
          <a:xfrm>
            <a:off x="5554194" y="3803342"/>
            <a:ext cx="967092" cy="223196"/>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Audio 6">
            <a:hlinkClick r:id="" action="ppaction://media"/>
            <a:extLst>
              <a:ext uri="{FF2B5EF4-FFF2-40B4-BE49-F238E27FC236}">
                <a16:creationId xmlns:a16="http://schemas.microsoft.com/office/drawing/2014/main" id="{34A3BFB2-1897-F398-578E-02ABDB95B1B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14088114"/>
      </p:ext>
    </p:extLst>
  </p:cSld>
  <p:clrMapOvr>
    <a:masterClrMapping/>
  </p:clrMapOvr>
  <mc:AlternateContent xmlns:mc="http://schemas.openxmlformats.org/markup-compatibility/2006" xmlns:p14="http://schemas.microsoft.com/office/powerpoint/2010/main">
    <mc:Choice Requires="p14">
      <p:transition spd="slow" p14:dur="2000" advTm="24970"/>
    </mc:Choice>
    <mc:Fallback xmlns="">
      <p:transition spd="slow" advTm="24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039A24E-9EAE-1931-1881-57512B8EE8E6}"/>
              </a:ext>
            </a:extLst>
          </p:cNvPr>
          <p:cNvPicPr>
            <a:picLocks noChangeAspect="1"/>
          </p:cNvPicPr>
          <p:nvPr/>
        </p:nvPicPr>
        <p:blipFill>
          <a:blip r:embed="rId5"/>
          <a:stretch>
            <a:fillRect/>
          </a:stretch>
        </p:blipFill>
        <p:spPr>
          <a:xfrm>
            <a:off x="629333" y="1392328"/>
            <a:ext cx="10788635" cy="4510928"/>
          </a:xfrm>
          <a:prstGeom prst="rect">
            <a:avLst/>
          </a:prstGeom>
        </p:spPr>
      </p:pic>
      <p:sp>
        <p:nvSpPr>
          <p:cNvPr id="4" name="Slide Number Placeholder 3"/>
          <p:cNvSpPr>
            <a:spLocks noGrp="1"/>
          </p:cNvSpPr>
          <p:nvPr>
            <p:ph type="sldNum" sz="quarter" idx="12"/>
          </p:nvPr>
        </p:nvSpPr>
        <p:spPr/>
        <p:txBody>
          <a:bodyPr/>
          <a:lstStyle/>
          <a:p>
            <a:fld id="{B0C3E88A-0163-48A4-9F34-7D71CA4062C9}" type="slidenum">
              <a:rPr lang="en-US" smtClean="0"/>
              <a:pPr/>
              <a:t>6</a:t>
            </a:fld>
            <a:endParaRPr lang="en-US" dirty="0"/>
          </a:p>
        </p:txBody>
      </p:sp>
      <p:graphicFrame>
        <p:nvGraphicFramePr>
          <p:cNvPr id="10" name="Diagram 9">
            <a:extLst>
              <a:ext uri="{FF2B5EF4-FFF2-40B4-BE49-F238E27FC236}">
                <a16:creationId xmlns:a16="http://schemas.microsoft.com/office/drawing/2014/main" id="{88851A70-030D-917A-D97D-68341EC776E1}"/>
              </a:ext>
            </a:extLst>
          </p:cNvPr>
          <p:cNvGraphicFramePr/>
          <p:nvPr>
            <p:extLst>
              <p:ext uri="{D42A27DB-BD31-4B8C-83A1-F6EECF244321}">
                <p14:modId xmlns:p14="http://schemas.microsoft.com/office/powerpoint/2010/main" val="534075533"/>
              </p:ext>
            </p:extLst>
          </p:nvPr>
        </p:nvGraphicFramePr>
        <p:xfrm>
          <a:off x="1804737" y="200011"/>
          <a:ext cx="7861053" cy="105584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5" name="Speech Bubble: Rectangle with Corners Rounded 4">
            <a:extLst>
              <a:ext uri="{FF2B5EF4-FFF2-40B4-BE49-F238E27FC236}">
                <a16:creationId xmlns:a16="http://schemas.microsoft.com/office/drawing/2014/main" id="{70A9D3D7-8DF2-175C-E4AD-ACE1890E3EEE}"/>
              </a:ext>
            </a:extLst>
          </p:cNvPr>
          <p:cNvSpPr/>
          <p:nvPr/>
        </p:nvSpPr>
        <p:spPr>
          <a:xfrm>
            <a:off x="1804737" y="4865507"/>
            <a:ext cx="1110792" cy="1336804"/>
          </a:xfrm>
          <a:prstGeom prst="wedgeRoundRectCallout">
            <a:avLst>
              <a:gd name="adj1" fmla="val -14024"/>
              <a:gd name="adj2" fmla="val -113715"/>
              <a:gd name="adj3" fmla="val 16667"/>
            </a:avLst>
          </a:prstGeom>
          <a:solidFill>
            <a:schemeClr val="bg1"/>
          </a:solidFill>
          <a:ln w="57150">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0C798444-F0D7-3467-9025-CC96924EC45B}"/>
              </a:ext>
            </a:extLst>
          </p:cNvPr>
          <p:cNvSpPr txBox="1"/>
          <p:nvPr/>
        </p:nvSpPr>
        <p:spPr>
          <a:xfrm>
            <a:off x="1850847" y="5001981"/>
            <a:ext cx="1018572" cy="1200329"/>
          </a:xfrm>
          <a:prstGeom prst="rect">
            <a:avLst/>
          </a:prstGeom>
          <a:noFill/>
        </p:spPr>
        <p:txBody>
          <a:bodyPr wrap="square" rtlCol="0">
            <a:spAutoFit/>
          </a:bodyPr>
          <a:lstStyle/>
          <a:p>
            <a:r>
              <a:rPr lang="en-US" sz="1200" b="1" dirty="0">
                <a:solidFill>
                  <a:schemeClr val="tx2">
                    <a:lumMod val="75000"/>
                  </a:schemeClr>
                </a:solidFill>
              </a:rPr>
              <a:t>Click on row to highlight. View/edit already created Data Collections </a:t>
            </a:r>
          </a:p>
        </p:txBody>
      </p:sp>
      <p:sp>
        <p:nvSpPr>
          <p:cNvPr id="13" name="Rectangle 12">
            <a:extLst>
              <a:ext uri="{FF2B5EF4-FFF2-40B4-BE49-F238E27FC236}">
                <a16:creationId xmlns:a16="http://schemas.microsoft.com/office/drawing/2014/main" id="{C62D4A41-E5F7-CB7A-FA0F-BFC5B654D5DF}"/>
              </a:ext>
            </a:extLst>
          </p:cNvPr>
          <p:cNvSpPr/>
          <p:nvPr/>
        </p:nvSpPr>
        <p:spPr>
          <a:xfrm>
            <a:off x="7223760" y="2526632"/>
            <a:ext cx="697832" cy="204536"/>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81EA7FD-24C1-94A2-91D2-198F1F22474E}"/>
              </a:ext>
            </a:extLst>
          </p:cNvPr>
          <p:cNvSpPr/>
          <p:nvPr/>
        </p:nvSpPr>
        <p:spPr>
          <a:xfrm>
            <a:off x="8053558" y="5499928"/>
            <a:ext cx="3224463" cy="368570"/>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8CBF1AB-356F-5357-5FC1-DA310A4AA44A}"/>
              </a:ext>
            </a:extLst>
          </p:cNvPr>
          <p:cNvSpPr/>
          <p:nvPr/>
        </p:nvSpPr>
        <p:spPr>
          <a:xfrm>
            <a:off x="1249268" y="2526632"/>
            <a:ext cx="1203158" cy="204536"/>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2">
            <a:hlinkClick r:id="" action="ppaction://media"/>
            <a:extLst>
              <a:ext uri="{FF2B5EF4-FFF2-40B4-BE49-F238E27FC236}">
                <a16:creationId xmlns:a16="http://schemas.microsoft.com/office/drawing/2014/main" id="{81ADBFD3-D2A8-64E4-AF5F-C13DA4E18BA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24353271"/>
      </p:ext>
    </p:extLst>
  </p:cSld>
  <p:clrMapOvr>
    <a:masterClrMapping/>
  </p:clrMapOvr>
  <mc:AlternateContent xmlns:mc="http://schemas.openxmlformats.org/markup-compatibility/2006" xmlns:p14="http://schemas.microsoft.com/office/powerpoint/2010/main">
    <mc:Choice Requires="p14">
      <p:transition spd="slow" p14:dur="2000" advTm="28518"/>
    </mc:Choice>
    <mc:Fallback xmlns="">
      <p:transition spd="slow" advTm="28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0C3E88A-0163-48A4-9F34-7D71CA4062C9}" type="slidenum">
              <a:rPr lang="en-US" smtClean="0"/>
              <a:pPr/>
              <a:t>7</a:t>
            </a:fld>
            <a:endParaRPr lang="en-US" dirty="0"/>
          </a:p>
        </p:txBody>
      </p:sp>
      <p:graphicFrame>
        <p:nvGraphicFramePr>
          <p:cNvPr id="11" name="Diagram 10">
            <a:extLst>
              <a:ext uri="{FF2B5EF4-FFF2-40B4-BE49-F238E27FC236}">
                <a16:creationId xmlns:a16="http://schemas.microsoft.com/office/drawing/2014/main" id="{546A706E-1DDE-4967-C0D3-8AC39534D7FC}"/>
              </a:ext>
            </a:extLst>
          </p:cNvPr>
          <p:cNvGraphicFramePr/>
          <p:nvPr>
            <p:extLst>
              <p:ext uri="{D42A27DB-BD31-4B8C-83A1-F6EECF244321}">
                <p14:modId xmlns:p14="http://schemas.microsoft.com/office/powerpoint/2010/main" val="1423804310"/>
              </p:ext>
            </p:extLst>
          </p:nvPr>
        </p:nvGraphicFramePr>
        <p:xfrm>
          <a:off x="1767933" y="740973"/>
          <a:ext cx="8938178" cy="67875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4" name="TextBox 13">
            <a:extLst>
              <a:ext uri="{FF2B5EF4-FFF2-40B4-BE49-F238E27FC236}">
                <a16:creationId xmlns:a16="http://schemas.microsoft.com/office/drawing/2014/main" id="{BA3C0E4F-71D2-1743-32C3-8C19B56C3822}"/>
              </a:ext>
            </a:extLst>
          </p:cNvPr>
          <p:cNvSpPr txBox="1"/>
          <p:nvPr/>
        </p:nvSpPr>
        <p:spPr>
          <a:xfrm>
            <a:off x="934561" y="136562"/>
            <a:ext cx="6097772" cy="369332"/>
          </a:xfrm>
          <a:prstGeom prst="rect">
            <a:avLst/>
          </a:prstGeom>
          <a:noFill/>
        </p:spPr>
        <p:txBody>
          <a:bodyPr wrap="square">
            <a:spAutoFit/>
          </a:bodyPr>
          <a:lstStyle/>
          <a:p>
            <a:r>
              <a:rPr lang="en-US" b="1" dirty="0">
                <a:solidFill>
                  <a:srgbClr val="183D5E"/>
                </a:solidFill>
              </a:rPr>
              <a:t>Data Collection Step 1. Definition</a:t>
            </a:r>
          </a:p>
        </p:txBody>
      </p:sp>
      <p:pic>
        <p:nvPicPr>
          <p:cNvPr id="7" name="Picture 6">
            <a:extLst>
              <a:ext uri="{FF2B5EF4-FFF2-40B4-BE49-F238E27FC236}">
                <a16:creationId xmlns:a16="http://schemas.microsoft.com/office/drawing/2014/main" id="{04B616B6-CC2E-1FAC-362B-430ADB44DF15}"/>
              </a:ext>
            </a:extLst>
          </p:cNvPr>
          <p:cNvPicPr>
            <a:picLocks noChangeAspect="1"/>
          </p:cNvPicPr>
          <p:nvPr/>
        </p:nvPicPr>
        <p:blipFill>
          <a:blip r:embed="rId10"/>
          <a:stretch>
            <a:fillRect/>
          </a:stretch>
        </p:blipFill>
        <p:spPr>
          <a:xfrm>
            <a:off x="1542858" y="1654805"/>
            <a:ext cx="9388327" cy="4181791"/>
          </a:xfrm>
          <a:prstGeom prst="rect">
            <a:avLst/>
          </a:prstGeom>
        </p:spPr>
      </p:pic>
      <p:sp>
        <p:nvSpPr>
          <p:cNvPr id="8" name="Oval 7">
            <a:extLst>
              <a:ext uri="{FF2B5EF4-FFF2-40B4-BE49-F238E27FC236}">
                <a16:creationId xmlns:a16="http://schemas.microsoft.com/office/drawing/2014/main" id="{BEC725CC-575C-2EAB-39BC-A4A55FD87EDE}"/>
              </a:ext>
            </a:extLst>
          </p:cNvPr>
          <p:cNvSpPr/>
          <p:nvPr/>
        </p:nvSpPr>
        <p:spPr>
          <a:xfrm>
            <a:off x="4175559" y="3365232"/>
            <a:ext cx="1034716" cy="372979"/>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36EF8CE-8926-FC73-E2F1-48A652292676}"/>
              </a:ext>
            </a:extLst>
          </p:cNvPr>
          <p:cNvSpPr/>
          <p:nvPr/>
        </p:nvSpPr>
        <p:spPr>
          <a:xfrm>
            <a:off x="7326630" y="3178743"/>
            <a:ext cx="3104147" cy="250258"/>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udio 1">
            <a:hlinkClick r:id="" action="ppaction://media"/>
            <a:extLst>
              <a:ext uri="{FF2B5EF4-FFF2-40B4-BE49-F238E27FC236}">
                <a16:creationId xmlns:a16="http://schemas.microsoft.com/office/drawing/2014/main" id="{0736B56F-2508-A924-B903-7FFB3C66E75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66604144"/>
      </p:ext>
    </p:extLst>
  </p:cSld>
  <p:clrMapOvr>
    <a:masterClrMapping/>
  </p:clrMapOvr>
  <mc:AlternateContent xmlns:mc="http://schemas.openxmlformats.org/markup-compatibility/2006" xmlns:p14="http://schemas.microsoft.com/office/powerpoint/2010/main">
    <mc:Choice Requires="p14">
      <p:transition spd="slow" p14:dur="2000" advTm="23793"/>
    </mc:Choice>
    <mc:Fallback xmlns="">
      <p:transition spd="slow" advTm="23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0C3E88A-0163-48A4-9F34-7D71CA4062C9}" type="slidenum">
              <a:rPr lang="en-US" smtClean="0"/>
              <a:pPr/>
              <a:t>8</a:t>
            </a:fld>
            <a:endParaRPr lang="en-US" dirty="0"/>
          </a:p>
        </p:txBody>
      </p:sp>
      <p:graphicFrame>
        <p:nvGraphicFramePr>
          <p:cNvPr id="11" name="Diagram 10">
            <a:extLst>
              <a:ext uri="{FF2B5EF4-FFF2-40B4-BE49-F238E27FC236}">
                <a16:creationId xmlns:a16="http://schemas.microsoft.com/office/drawing/2014/main" id="{546A706E-1DDE-4967-C0D3-8AC39534D7FC}"/>
              </a:ext>
            </a:extLst>
          </p:cNvPr>
          <p:cNvGraphicFramePr/>
          <p:nvPr>
            <p:extLst>
              <p:ext uri="{D42A27DB-BD31-4B8C-83A1-F6EECF244321}">
                <p14:modId xmlns:p14="http://schemas.microsoft.com/office/powerpoint/2010/main" val="1002496034"/>
              </p:ext>
            </p:extLst>
          </p:nvPr>
        </p:nvGraphicFramePr>
        <p:xfrm>
          <a:off x="3079375" y="839146"/>
          <a:ext cx="6690267" cy="61859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4" name="TextBox 13">
            <a:extLst>
              <a:ext uri="{FF2B5EF4-FFF2-40B4-BE49-F238E27FC236}">
                <a16:creationId xmlns:a16="http://schemas.microsoft.com/office/drawing/2014/main" id="{BA3C0E4F-71D2-1743-32C3-8C19B56C3822}"/>
              </a:ext>
            </a:extLst>
          </p:cNvPr>
          <p:cNvSpPr txBox="1"/>
          <p:nvPr/>
        </p:nvSpPr>
        <p:spPr>
          <a:xfrm>
            <a:off x="1078940" y="153657"/>
            <a:ext cx="6097772" cy="369332"/>
          </a:xfrm>
          <a:prstGeom prst="rect">
            <a:avLst/>
          </a:prstGeom>
          <a:noFill/>
        </p:spPr>
        <p:txBody>
          <a:bodyPr wrap="square">
            <a:spAutoFit/>
          </a:bodyPr>
          <a:lstStyle/>
          <a:p>
            <a:r>
              <a:rPr lang="en-US" b="1" dirty="0">
                <a:solidFill>
                  <a:srgbClr val="183D5E"/>
                </a:solidFill>
              </a:rPr>
              <a:t>Data Collection Step 1. Definition</a:t>
            </a:r>
          </a:p>
        </p:txBody>
      </p:sp>
      <p:pic>
        <p:nvPicPr>
          <p:cNvPr id="3" name="Snagit_SNG85E">
            <a:extLst>
              <a:ext uri="{FF2B5EF4-FFF2-40B4-BE49-F238E27FC236}">
                <a16:creationId xmlns:a16="http://schemas.microsoft.com/office/drawing/2014/main" id="{63E518C2-CAEB-3534-67E4-FAD3E58AADA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80160" y="1735735"/>
            <a:ext cx="9566805" cy="4138339"/>
          </a:xfrm>
          <a:prstGeom prst="rect">
            <a:avLst/>
          </a:prstGeom>
          <a:ln>
            <a:solidFill>
              <a:schemeClr val="tx1"/>
            </a:solidFill>
          </a:ln>
        </p:spPr>
      </p:pic>
      <p:sp>
        <p:nvSpPr>
          <p:cNvPr id="6" name="Rectangle: Rounded Corners 5">
            <a:extLst>
              <a:ext uri="{FF2B5EF4-FFF2-40B4-BE49-F238E27FC236}">
                <a16:creationId xmlns:a16="http://schemas.microsoft.com/office/drawing/2014/main" id="{34509F29-151F-F393-A12C-E243FB73DC1F}"/>
              </a:ext>
            </a:extLst>
          </p:cNvPr>
          <p:cNvSpPr/>
          <p:nvPr/>
        </p:nvSpPr>
        <p:spPr>
          <a:xfrm>
            <a:off x="2196859" y="4144879"/>
            <a:ext cx="962526" cy="421105"/>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udio 1">
            <a:hlinkClick r:id="" action="ppaction://media"/>
            <a:extLst>
              <a:ext uri="{FF2B5EF4-FFF2-40B4-BE49-F238E27FC236}">
                <a16:creationId xmlns:a16="http://schemas.microsoft.com/office/drawing/2014/main" id="{93AB0400-C831-F0F9-DA23-094C342EC8F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1763990"/>
      </p:ext>
    </p:extLst>
  </p:cSld>
  <p:clrMapOvr>
    <a:masterClrMapping/>
  </p:clrMapOvr>
  <mc:AlternateContent xmlns:mc="http://schemas.openxmlformats.org/markup-compatibility/2006" xmlns:p14="http://schemas.microsoft.com/office/powerpoint/2010/main">
    <mc:Choice Requires="p14">
      <p:transition spd="slow" p14:dur="2000" advTm="4066"/>
    </mc:Choice>
    <mc:Fallback xmlns="">
      <p:transition spd="slow" advTm="4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0C3E88A-0163-48A4-9F34-7D71CA4062C9}" type="slidenum">
              <a:rPr lang="en-US" smtClean="0"/>
              <a:pPr/>
              <a:t>9</a:t>
            </a:fld>
            <a:endParaRPr lang="en-US" dirty="0"/>
          </a:p>
        </p:txBody>
      </p:sp>
      <p:sp>
        <p:nvSpPr>
          <p:cNvPr id="14" name="TextBox 13">
            <a:extLst>
              <a:ext uri="{FF2B5EF4-FFF2-40B4-BE49-F238E27FC236}">
                <a16:creationId xmlns:a16="http://schemas.microsoft.com/office/drawing/2014/main" id="{BA3C0E4F-71D2-1743-32C3-8C19B56C3822}"/>
              </a:ext>
            </a:extLst>
          </p:cNvPr>
          <p:cNvSpPr txBox="1"/>
          <p:nvPr/>
        </p:nvSpPr>
        <p:spPr>
          <a:xfrm>
            <a:off x="1078940" y="153657"/>
            <a:ext cx="6097772" cy="369332"/>
          </a:xfrm>
          <a:prstGeom prst="rect">
            <a:avLst/>
          </a:prstGeom>
          <a:noFill/>
        </p:spPr>
        <p:txBody>
          <a:bodyPr wrap="square">
            <a:spAutoFit/>
          </a:bodyPr>
          <a:lstStyle/>
          <a:p>
            <a:r>
              <a:rPr lang="en-US" b="1">
                <a:solidFill>
                  <a:srgbClr val="183D5E"/>
                </a:solidFill>
              </a:rPr>
              <a:t>Data Collection Step 1. Definition</a:t>
            </a:r>
            <a:endParaRPr lang="en-US" b="1" dirty="0">
              <a:solidFill>
                <a:srgbClr val="183D5E"/>
              </a:solidFill>
            </a:endParaRPr>
          </a:p>
        </p:txBody>
      </p:sp>
      <p:grpSp>
        <p:nvGrpSpPr>
          <p:cNvPr id="12" name="Group 11">
            <a:extLst>
              <a:ext uri="{FF2B5EF4-FFF2-40B4-BE49-F238E27FC236}">
                <a16:creationId xmlns:a16="http://schemas.microsoft.com/office/drawing/2014/main" id="{09E3AF2F-F043-5BAE-FD7A-DCC08AB53105}"/>
              </a:ext>
            </a:extLst>
          </p:cNvPr>
          <p:cNvGrpSpPr/>
          <p:nvPr/>
        </p:nvGrpSpPr>
        <p:grpSpPr>
          <a:xfrm>
            <a:off x="2038053" y="1064250"/>
            <a:ext cx="8571124" cy="636480"/>
            <a:chOff x="0" y="0"/>
            <a:chExt cx="8571124" cy="636480"/>
          </a:xfrm>
          <a:scene3d>
            <a:camera prst="orthographicFront"/>
            <a:lightRig rig="flat" dir="t"/>
          </a:scene3d>
        </p:grpSpPr>
        <p:sp>
          <p:nvSpPr>
            <p:cNvPr id="13" name="Rectangle: Rounded Corners 12">
              <a:extLst>
                <a:ext uri="{FF2B5EF4-FFF2-40B4-BE49-F238E27FC236}">
                  <a16:creationId xmlns:a16="http://schemas.microsoft.com/office/drawing/2014/main" id="{6AAFD03C-E708-EFA8-8633-87672B6A6AA2}"/>
                </a:ext>
              </a:extLst>
            </p:cNvPr>
            <p:cNvSpPr/>
            <p:nvPr/>
          </p:nvSpPr>
          <p:spPr>
            <a:xfrm>
              <a:off x="0" y="0"/>
              <a:ext cx="8571124" cy="636480"/>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15" name="Rectangle: Rounded Corners 4">
              <a:extLst>
                <a:ext uri="{FF2B5EF4-FFF2-40B4-BE49-F238E27FC236}">
                  <a16:creationId xmlns:a16="http://schemas.microsoft.com/office/drawing/2014/main" id="{FD18C0AB-4B62-EA90-D585-58893369F06F}"/>
                </a:ext>
              </a:extLst>
            </p:cNvPr>
            <p:cNvSpPr txBox="1"/>
            <p:nvPr/>
          </p:nvSpPr>
          <p:spPr>
            <a:xfrm>
              <a:off x="31070" y="31070"/>
              <a:ext cx="8508984" cy="57434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i="0" kern="1200" baseline="0" dirty="0"/>
                <a:t>If you have multiple Enrollments, after you click </a:t>
              </a:r>
              <a:r>
                <a:rPr lang="en-US" sz="1600" b="1" i="0" kern="1200" baseline="0" dirty="0"/>
                <a:t>Save</a:t>
              </a:r>
              <a:r>
                <a:rPr lang="en-US" sz="1600" i="0" kern="1200" baseline="0" dirty="0"/>
                <a:t>, select </a:t>
              </a:r>
              <a:r>
                <a:rPr lang="en-US" sz="1600" b="1" i="0" kern="1200" baseline="0" dirty="0"/>
                <a:t>Add Record</a:t>
              </a:r>
              <a:r>
                <a:rPr lang="en-US" sz="1600" i="0" kern="1200" baseline="0" dirty="0"/>
                <a:t> and repeat steps until all are entered.</a:t>
              </a:r>
              <a:endParaRPr lang="en-US" sz="1600" kern="1200" dirty="0"/>
            </a:p>
          </p:txBody>
        </p:sp>
      </p:grpSp>
      <p:graphicFrame>
        <p:nvGraphicFramePr>
          <p:cNvPr id="7" name="Diagram 6">
            <a:extLst>
              <a:ext uri="{FF2B5EF4-FFF2-40B4-BE49-F238E27FC236}">
                <a16:creationId xmlns:a16="http://schemas.microsoft.com/office/drawing/2014/main" id="{3EF41933-FF16-4C1F-5518-80182DA81ED0}"/>
              </a:ext>
            </a:extLst>
          </p:cNvPr>
          <p:cNvGraphicFramePr/>
          <p:nvPr>
            <p:extLst>
              <p:ext uri="{D42A27DB-BD31-4B8C-83A1-F6EECF244321}">
                <p14:modId xmlns:p14="http://schemas.microsoft.com/office/powerpoint/2010/main" val="1258339612"/>
              </p:ext>
            </p:extLst>
          </p:nvPr>
        </p:nvGraphicFramePr>
        <p:xfrm>
          <a:off x="2049785" y="565135"/>
          <a:ext cx="8571124" cy="137957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Picture 2">
            <a:extLst>
              <a:ext uri="{FF2B5EF4-FFF2-40B4-BE49-F238E27FC236}">
                <a16:creationId xmlns:a16="http://schemas.microsoft.com/office/drawing/2014/main" id="{D7C9453F-B137-207A-89A7-C61AE3C39C3F}"/>
              </a:ext>
            </a:extLst>
          </p:cNvPr>
          <p:cNvPicPr>
            <a:picLocks noChangeAspect="1"/>
          </p:cNvPicPr>
          <p:nvPr/>
        </p:nvPicPr>
        <p:blipFill>
          <a:blip r:embed="rId10"/>
          <a:stretch>
            <a:fillRect/>
          </a:stretch>
        </p:blipFill>
        <p:spPr>
          <a:xfrm>
            <a:off x="1672383" y="1910267"/>
            <a:ext cx="9037527" cy="3984695"/>
          </a:xfrm>
          <a:prstGeom prst="rect">
            <a:avLst/>
          </a:prstGeom>
        </p:spPr>
      </p:pic>
      <p:sp>
        <p:nvSpPr>
          <p:cNvPr id="8" name="Rectangle: Rounded Corners 7">
            <a:extLst>
              <a:ext uri="{FF2B5EF4-FFF2-40B4-BE49-F238E27FC236}">
                <a16:creationId xmlns:a16="http://schemas.microsoft.com/office/drawing/2014/main" id="{8486A5E0-AC44-24BA-6BBC-B17EE3AE07CB}"/>
              </a:ext>
            </a:extLst>
          </p:cNvPr>
          <p:cNvSpPr/>
          <p:nvPr/>
        </p:nvSpPr>
        <p:spPr>
          <a:xfrm>
            <a:off x="7176712" y="3341718"/>
            <a:ext cx="3401395" cy="315882"/>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Audio 9">
            <a:hlinkClick r:id="" action="ppaction://media"/>
            <a:extLst>
              <a:ext uri="{FF2B5EF4-FFF2-40B4-BE49-F238E27FC236}">
                <a16:creationId xmlns:a16="http://schemas.microsoft.com/office/drawing/2014/main" id="{56BDC361-C891-E006-E770-DF7227B6109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4825046"/>
      </p:ext>
    </p:extLst>
  </p:cSld>
  <p:clrMapOvr>
    <a:masterClrMapping/>
  </p:clrMapOvr>
  <mc:AlternateContent xmlns:mc="http://schemas.openxmlformats.org/markup-compatibility/2006" xmlns:p14="http://schemas.microsoft.com/office/powerpoint/2010/main">
    <mc:Choice Requires="p14">
      <p:transition spd="slow" p14:dur="2000" advTm="11655"/>
    </mc:Choice>
    <mc:Fallback xmlns="">
      <p:transition spd="slow" advTm="11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8FE204A3D6E75468B680FAB304652BB" ma:contentTypeVersion="2" ma:contentTypeDescription="Create a new document." ma:contentTypeScope="" ma:versionID="623570212a0d0a5f9573156da670d201">
  <xsd:schema xmlns:xsd="http://www.w3.org/2001/XMLSchema" xmlns:xs="http://www.w3.org/2001/XMLSchema" xmlns:p="http://schemas.microsoft.com/office/2006/metadata/properties" xmlns:ns3="453fc07a-1fd4-48db-afca-f064d4049e22" targetNamespace="http://schemas.microsoft.com/office/2006/metadata/properties" ma:root="true" ma:fieldsID="28562d576c1e7010fcf42eaa216a0cf4" ns3:_="">
    <xsd:import namespace="453fc07a-1fd4-48db-afca-f064d4049e22"/>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3fc07a-1fd4-48db-afca-f064d4049e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B0F64C2-9190-4CB0-BDD2-6BA197320B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3fc07a-1fd4-48db-afca-f064d4049e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DB11D1D-7854-4500-8C4D-97B90569B665}">
  <ds:schemaRefs>
    <ds:schemaRef ds:uri="http://schemas.microsoft.com/office/2006/documentManagement/types"/>
    <ds:schemaRef ds:uri="http://purl.org/dc/terms/"/>
    <ds:schemaRef ds:uri="http://schemas.openxmlformats.org/package/2006/metadata/core-properties"/>
    <ds:schemaRef ds:uri="http://schemas.microsoft.com/office/infopath/2007/PartnerControls"/>
    <ds:schemaRef ds:uri="http://purl.org/dc/elements/1.1/"/>
    <ds:schemaRef ds:uri="453fc07a-1fd4-48db-afca-f064d4049e22"/>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4073CC36-649D-4E07-8392-03A373E801C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38414</TotalTime>
  <Words>1598</Words>
  <Application>Microsoft Office PowerPoint</Application>
  <PresentationFormat>Widescreen</PresentationFormat>
  <Paragraphs>116</Paragraphs>
  <Slides>16</Slides>
  <Notes>16</Notes>
  <HiddenSlides>0</HiddenSlides>
  <MMClips>16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Calibri Light</vt:lpstr>
      <vt:lpstr>Verdana</vt:lpstr>
      <vt:lpstr>Wingdings</vt:lpstr>
      <vt:lpstr>Office Theme</vt:lpstr>
      <vt:lpstr>Enrollments Data Collection Add Record Manual Entry  </vt:lpstr>
      <vt:lpstr>Agenda</vt:lpstr>
      <vt:lpstr>Data Collection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IMRF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Nickolas Kurz</dc:creator>
  <cp:lastModifiedBy>Kyle Schutz</cp:lastModifiedBy>
  <cp:revision>740</cp:revision>
  <cp:lastPrinted>2020-01-15T20:53:00Z</cp:lastPrinted>
  <dcterms:created xsi:type="dcterms:W3CDTF">2019-12-12T19:52:55Z</dcterms:created>
  <dcterms:modified xsi:type="dcterms:W3CDTF">2023-03-01T14:37:10Z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0x01010088FE204A3D6E75468B680FAB304652BB</vt:lpwstr>
  </property>
</Properties>
</file>