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4"/>
  </p:notesMasterIdLst>
  <p:handoutMasterIdLst>
    <p:handoutMasterId r:id="rId15"/>
  </p:handoutMasterIdLst>
  <p:sldIdLst>
    <p:sldId id="360" r:id="rId2"/>
    <p:sldId id="441" r:id="rId3"/>
    <p:sldId id="542" r:id="rId4"/>
    <p:sldId id="526" r:id="rId5"/>
    <p:sldId id="366" r:id="rId6"/>
    <p:sldId id="367" r:id="rId7"/>
    <p:sldId id="368" r:id="rId8"/>
    <p:sldId id="370" r:id="rId9"/>
    <p:sldId id="372" r:id="rId10"/>
    <p:sldId id="527" r:id="rId11"/>
    <p:sldId id="546" r:id="rId12"/>
    <p:sldId id="565" r:id="rId1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13DAF4E-B123-02A1-C59C-E9BACFFE2E69}" name="Kris Gaitan" initials="KG" userId="S::KGaitan@imrf.org::c56da42f-defa-468a-af6d-3b3c9a6602e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Nickolas Kurz" initials="NK" lastIdx="2" clrIdx="0">
    <p:extLst>
      <p:ext uri="{19B8F6BF-5375-455C-9EA6-DF929625EA0E}">
        <p15:presenceInfo xmlns:p15="http://schemas.microsoft.com/office/powerpoint/2012/main" userId="S-1-5-21-219090416-80829744-965413785-10339" providerId="AD"/>
      </p:ext>
    </p:extLst>
  </p:cmAuthor>
  <p:cmAuthor id="2" name="John Krupa" initials="JK" lastIdx="42" clrIdx="1">
    <p:extLst>
      <p:ext uri="{19B8F6BF-5375-455C-9EA6-DF929625EA0E}">
        <p15:presenceInfo xmlns:p15="http://schemas.microsoft.com/office/powerpoint/2012/main" userId="S-1-5-21-219090416-80829744-965413785-563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3D5E"/>
    <a:srgbClr val="002570"/>
    <a:srgbClr val="D6A629"/>
    <a:srgbClr val="FFFFCC"/>
    <a:srgbClr val="003399"/>
    <a:srgbClr val="0033CC"/>
    <a:srgbClr val="3333CC"/>
    <a:srgbClr val="1D5C86"/>
    <a:srgbClr val="003B5D"/>
    <a:srgbClr val="669B4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300" autoAdjust="0"/>
    <p:restoredTop sz="87544" autoAdjust="0"/>
  </p:normalViewPr>
  <p:slideViewPr>
    <p:cSldViewPr snapToGrid="0">
      <p:cViewPr varScale="1">
        <p:scale>
          <a:sx n="96" d="100"/>
          <a:sy n="96" d="100"/>
        </p:scale>
        <p:origin x="1398" y="84"/>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70" d="100"/>
        <a:sy n="70" d="100"/>
      </p:scale>
      <p:origin x="0" y="0"/>
    </p:cViewPr>
  </p:sorterViewPr>
  <p:notesViewPr>
    <p:cSldViewPr snapToGrid="0">
      <p:cViewPr varScale="1">
        <p:scale>
          <a:sx n="83" d="100"/>
          <a:sy n="83" d="100"/>
        </p:scale>
        <p:origin x="3174" y="102"/>
      </p:cViewPr>
      <p:guideLst/>
    </p:cSldViewPr>
  </p:notesViewPr>
  <p:gridSpacing cx="57150" cy="5715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8/10/relationships/authors" Targe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diagrams/_rels/data2.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svg"/><Relationship Id="rId1" Type="http://schemas.openxmlformats.org/officeDocument/2006/relationships/image" Target="../media/image49.png"/><Relationship Id="rId6" Type="http://schemas.openxmlformats.org/officeDocument/2006/relationships/image" Target="../media/image54.svg"/><Relationship Id="rId5" Type="http://schemas.openxmlformats.org/officeDocument/2006/relationships/image" Target="../media/image53.png"/><Relationship Id="rId10" Type="http://schemas.openxmlformats.org/officeDocument/2006/relationships/image" Target="../media/image58.svg"/><Relationship Id="rId4" Type="http://schemas.openxmlformats.org/officeDocument/2006/relationships/image" Target="../media/image52.svg"/><Relationship Id="rId9" Type="http://schemas.openxmlformats.org/officeDocument/2006/relationships/image" Target="../media/image57.png"/></Relationships>
</file>

<file path=ppt/diagrams/_rels/drawing2.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svg"/><Relationship Id="rId1" Type="http://schemas.openxmlformats.org/officeDocument/2006/relationships/image" Target="../media/image49.png"/><Relationship Id="rId6" Type="http://schemas.openxmlformats.org/officeDocument/2006/relationships/image" Target="../media/image54.svg"/><Relationship Id="rId5" Type="http://schemas.openxmlformats.org/officeDocument/2006/relationships/image" Target="../media/image53.png"/><Relationship Id="rId10" Type="http://schemas.openxmlformats.org/officeDocument/2006/relationships/image" Target="../media/image58.svg"/><Relationship Id="rId4" Type="http://schemas.openxmlformats.org/officeDocument/2006/relationships/image" Target="../media/image52.svg"/><Relationship Id="rId9" Type="http://schemas.openxmlformats.org/officeDocument/2006/relationships/image" Target="../media/image5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A35E05F-D9AA-45F7-8407-EE3C386BAAA8}"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US"/>
        </a:p>
      </dgm:t>
    </dgm:pt>
    <dgm:pt modelId="{D8A390B7-AF9F-49C4-B120-DFCA56668805}">
      <dgm:prSet/>
      <dgm:spPr/>
      <dgm:t>
        <a:bodyPr/>
        <a:lstStyle/>
        <a:p>
          <a:r>
            <a:rPr lang="en-US" b="1" dirty="0"/>
            <a:t>Employer Disability Certification</a:t>
          </a:r>
          <a:endParaRPr lang="en-US" dirty="0"/>
        </a:p>
      </dgm:t>
    </dgm:pt>
    <dgm:pt modelId="{ACCEE165-8ABB-4C03-AC57-F2420D832026}" type="parTrans" cxnId="{158F074F-BC84-4FF4-B7A7-E2CB64CF880E}">
      <dgm:prSet/>
      <dgm:spPr/>
      <dgm:t>
        <a:bodyPr/>
        <a:lstStyle/>
        <a:p>
          <a:endParaRPr lang="en-US"/>
        </a:p>
      </dgm:t>
    </dgm:pt>
    <dgm:pt modelId="{FE0DA6B3-4C64-41B5-B2C9-28097D6D9A19}" type="sibTrans" cxnId="{158F074F-BC84-4FF4-B7A7-E2CB64CF880E}">
      <dgm:prSet/>
      <dgm:spPr/>
      <dgm:t>
        <a:bodyPr/>
        <a:lstStyle/>
        <a:p>
          <a:endParaRPr lang="en-US"/>
        </a:p>
      </dgm:t>
    </dgm:pt>
    <dgm:pt modelId="{3302FDEF-451A-4F23-9EBB-529CE3D2181D}" type="pres">
      <dgm:prSet presAssocID="{AA35E05F-D9AA-45F7-8407-EE3C386BAAA8}" presName="linear" presStyleCnt="0">
        <dgm:presLayoutVars>
          <dgm:animLvl val="lvl"/>
          <dgm:resizeHandles val="exact"/>
        </dgm:presLayoutVars>
      </dgm:prSet>
      <dgm:spPr/>
    </dgm:pt>
    <dgm:pt modelId="{FEB70A12-A439-4FD2-BC64-0BAB33B69912}" type="pres">
      <dgm:prSet presAssocID="{D8A390B7-AF9F-49C4-B120-DFCA56668805}" presName="parentText" presStyleLbl="node1" presStyleIdx="0" presStyleCnt="1">
        <dgm:presLayoutVars>
          <dgm:chMax val="0"/>
          <dgm:bulletEnabled val="1"/>
        </dgm:presLayoutVars>
      </dgm:prSet>
      <dgm:spPr/>
    </dgm:pt>
  </dgm:ptLst>
  <dgm:cxnLst>
    <dgm:cxn modelId="{B5AF3868-1B29-4FA7-A9B4-CD184EC4EEBE}" type="presOf" srcId="{D8A390B7-AF9F-49C4-B120-DFCA56668805}" destId="{FEB70A12-A439-4FD2-BC64-0BAB33B69912}" srcOrd="0" destOrd="0" presId="urn:microsoft.com/office/officeart/2005/8/layout/vList2"/>
    <dgm:cxn modelId="{158F074F-BC84-4FF4-B7A7-E2CB64CF880E}" srcId="{AA35E05F-D9AA-45F7-8407-EE3C386BAAA8}" destId="{D8A390B7-AF9F-49C4-B120-DFCA56668805}" srcOrd="0" destOrd="0" parTransId="{ACCEE165-8ABB-4C03-AC57-F2420D832026}" sibTransId="{FE0DA6B3-4C64-41B5-B2C9-28097D6D9A19}"/>
    <dgm:cxn modelId="{85554CE4-E9B0-4CF4-A82C-4BB3EC5748A2}" type="presOf" srcId="{AA35E05F-D9AA-45F7-8407-EE3C386BAAA8}" destId="{3302FDEF-451A-4F23-9EBB-529CE3D2181D}" srcOrd="0" destOrd="0" presId="urn:microsoft.com/office/officeart/2005/8/layout/vList2"/>
    <dgm:cxn modelId="{1B95B6FB-C5D2-401A-98B2-7D7590888D0E}" type="presParOf" srcId="{3302FDEF-451A-4F23-9EBB-529CE3D2181D}" destId="{FEB70A12-A439-4FD2-BC64-0BAB33B69912}" srcOrd="0"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846D997-0865-4355-882E-72E397AB87E8}"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0F7CEB7A-60C0-4F9D-9F38-0EB872A3CF4C}">
      <dgm:prSet/>
      <dgm:spPr/>
      <dgm:t>
        <a:bodyPr/>
        <a:lstStyle/>
        <a:p>
          <a:pPr>
            <a:lnSpc>
              <a:spcPct val="100000"/>
            </a:lnSpc>
          </a:pPr>
          <a:r>
            <a:rPr lang="en-US" b="1" dirty="0"/>
            <a:t>What is a Data Collection?</a:t>
          </a:r>
          <a:endParaRPr lang="en-US" dirty="0"/>
        </a:p>
      </dgm:t>
    </dgm:pt>
    <dgm:pt modelId="{FCD84E8B-13F2-44F8-BECA-93120DFA3716}" type="parTrans" cxnId="{B1CA0C43-9C1C-4A72-B3F0-1E9C1EE0BBAC}">
      <dgm:prSet/>
      <dgm:spPr/>
      <dgm:t>
        <a:bodyPr/>
        <a:lstStyle/>
        <a:p>
          <a:endParaRPr lang="en-US"/>
        </a:p>
      </dgm:t>
    </dgm:pt>
    <dgm:pt modelId="{42248527-DF3B-4243-AE18-9E018BF7E835}" type="sibTrans" cxnId="{B1CA0C43-9C1C-4A72-B3F0-1E9C1EE0BBAC}">
      <dgm:prSet/>
      <dgm:spPr/>
      <dgm:t>
        <a:bodyPr/>
        <a:lstStyle/>
        <a:p>
          <a:endParaRPr lang="en-US"/>
        </a:p>
      </dgm:t>
    </dgm:pt>
    <dgm:pt modelId="{DC9A5CC4-6460-46B3-987F-809C54067924}">
      <dgm:prSet custT="1"/>
      <dgm:spPr/>
      <dgm:t>
        <a:bodyPr/>
        <a:lstStyle/>
        <a:p>
          <a:pPr>
            <a:lnSpc>
              <a:spcPct val="100000"/>
            </a:lnSpc>
          </a:pPr>
          <a:r>
            <a:rPr lang="en-US" sz="1400" b="1" kern="1200" dirty="0"/>
            <a:t>Information is sent </a:t>
          </a:r>
          <a:r>
            <a:rPr lang="en-US" sz="1400" b="1" kern="1200" dirty="0">
              <a:solidFill>
                <a:prstClr val="black">
                  <a:hueOff val="0"/>
                  <a:satOff val="0"/>
                  <a:lumOff val="0"/>
                  <a:alphaOff val="0"/>
                </a:prstClr>
              </a:solidFill>
              <a:latin typeface="Calibri" panose="020F0502020204030204"/>
              <a:ea typeface="+mn-ea"/>
              <a:cs typeface="+mn-cs"/>
            </a:rPr>
            <a:t>through</a:t>
          </a:r>
          <a:r>
            <a:rPr lang="en-US" sz="1400" b="1" kern="1200" dirty="0"/>
            <a:t> Employer Access as a Data Collection using a new file format, Comma-separated Value or .CSV.  </a:t>
          </a:r>
          <a:endParaRPr lang="en-US" sz="1400" kern="1200" dirty="0"/>
        </a:p>
      </dgm:t>
    </dgm:pt>
    <dgm:pt modelId="{70DA713D-3CBF-45B7-A1EF-17D54632B950}" type="parTrans" cxnId="{593CA2E7-AF35-4977-89E7-A2051C679C70}">
      <dgm:prSet/>
      <dgm:spPr/>
      <dgm:t>
        <a:bodyPr/>
        <a:lstStyle/>
        <a:p>
          <a:endParaRPr lang="en-US"/>
        </a:p>
      </dgm:t>
    </dgm:pt>
    <dgm:pt modelId="{1F566574-B6B3-4062-A3A5-54BDB9B0A9FA}" type="sibTrans" cxnId="{593CA2E7-AF35-4977-89E7-A2051C679C70}">
      <dgm:prSet/>
      <dgm:spPr/>
      <dgm:t>
        <a:bodyPr/>
        <a:lstStyle/>
        <a:p>
          <a:endParaRPr lang="en-US"/>
        </a:p>
      </dgm:t>
    </dgm:pt>
    <dgm:pt modelId="{DC775463-94A3-4F64-8108-1815E5EDB492}">
      <dgm:prSet/>
      <dgm:spPr/>
      <dgm:t>
        <a:bodyPr/>
        <a:lstStyle/>
        <a:p>
          <a:pPr>
            <a:lnSpc>
              <a:spcPct val="100000"/>
            </a:lnSpc>
          </a:pPr>
          <a:r>
            <a:rPr lang="en-US" b="1" dirty="0"/>
            <a:t>Filing is Simple</a:t>
          </a:r>
          <a:r>
            <a:rPr lang="en-US" b="1" i="1" dirty="0"/>
            <a:t>, Fast, </a:t>
          </a:r>
          <a:r>
            <a:rPr lang="en-US" b="1" dirty="0"/>
            <a:t>Easy and Web-Centric replacing 90% of all previous forms. </a:t>
          </a:r>
          <a:endParaRPr lang="en-US" dirty="0"/>
        </a:p>
      </dgm:t>
    </dgm:pt>
    <dgm:pt modelId="{D7663ABA-3575-45F7-A3D4-2DD6C22DA4E0}" type="parTrans" cxnId="{76A54160-8311-4F0E-8878-95998FD7822B}">
      <dgm:prSet/>
      <dgm:spPr/>
      <dgm:t>
        <a:bodyPr/>
        <a:lstStyle/>
        <a:p>
          <a:endParaRPr lang="en-US"/>
        </a:p>
      </dgm:t>
    </dgm:pt>
    <dgm:pt modelId="{BFE6C8D5-A97D-4AA9-9E80-079818466C37}" type="sibTrans" cxnId="{76A54160-8311-4F0E-8878-95998FD7822B}">
      <dgm:prSet/>
      <dgm:spPr/>
      <dgm:t>
        <a:bodyPr/>
        <a:lstStyle/>
        <a:p>
          <a:endParaRPr lang="en-US"/>
        </a:p>
      </dgm:t>
    </dgm:pt>
    <dgm:pt modelId="{144B4B74-3CED-4486-B96C-69E8AEFFF3F8}">
      <dgm:prSet/>
      <dgm:spPr/>
      <dgm:t>
        <a:bodyPr/>
        <a:lstStyle/>
        <a:p>
          <a:pPr>
            <a:lnSpc>
              <a:spcPct val="100000"/>
            </a:lnSpc>
          </a:pPr>
          <a:r>
            <a:rPr lang="en-US" b="1" dirty="0"/>
            <a:t>For smaller employers the Add Record Manual Entry is quick, it prompts the user for information, responds interactively to prevent errors, and creates the new file format that is then submitted to IMRF.</a:t>
          </a:r>
          <a:endParaRPr lang="en-US" dirty="0"/>
        </a:p>
      </dgm:t>
    </dgm:pt>
    <dgm:pt modelId="{E7E67BB5-F675-4DBD-980B-72AC8A17DD84}" type="parTrans" cxnId="{1C73DA0A-AEA5-48FB-8A0D-9B4959745920}">
      <dgm:prSet/>
      <dgm:spPr/>
      <dgm:t>
        <a:bodyPr/>
        <a:lstStyle/>
        <a:p>
          <a:endParaRPr lang="en-US"/>
        </a:p>
      </dgm:t>
    </dgm:pt>
    <dgm:pt modelId="{689E2CE5-DC8C-4B27-9FD5-514295E63470}" type="sibTrans" cxnId="{1C73DA0A-AEA5-48FB-8A0D-9B4959745920}">
      <dgm:prSet/>
      <dgm:spPr/>
      <dgm:t>
        <a:bodyPr/>
        <a:lstStyle/>
        <a:p>
          <a:endParaRPr lang="en-US"/>
        </a:p>
      </dgm:t>
    </dgm:pt>
    <dgm:pt modelId="{63EDBC00-4624-4276-A876-975AF7193F88}">
      <dgm:prSet/>
      <dgm:spPr/>
      <dgm:t>
        <a:bodyPr/>
        <a:lstStyle/>
        <a:p>
          <a:pPr>
            <a:lnSpc>
              <a:spcPct val="100000"/>
            </a:lnSpc>
          </a:pPr>
          <a:r>
            <a:rPr lang="en-US" b="1" dirty="0"/>
            <a:t>IMRF is asking for the information you supplied to us before and some new information. This allows the employer more control over the entire life cycle of their members from enrollment through retirement.</a:t>
          </a:r>
          <a:endParaRPr lang="en-US" dirty="0"/>
        </a:p>
      </dgm:t>
    </dgm:pt>
    <dgm:pt modelId="{959EBD3B-6E80-4312-A151-C3FD9C9B00BB}" type="parTrans" cxnId="{3A5E2F76-B758-4F86-A2EF-AB0D03633D1D}">
      <dgm:prSet/>
      <dgm:spPr/>
      <dgm:t>
        <a:bodyPr/>
        <a:lstStyle/>
        <a:p>
          <a:endParaRPr lang="en-US"/>
        </a:p>
      </dgm:t>
    </dgm:pt>
    <dgm:pt modelId="{04903465-69D3-4FFF-B0C2-C47B25E437A8}" type="sibTrans" cxnId="{3A5E2F76-B758-4F86-A2EF-AB0D03633D1D}">
      <dgm:prSet/>
      <dgm:spPr/>
      <dgm:t>
        <a:bodyPr/>
        <a:lstStyle/>
        <a:p>
          <a:endParaRPr lang="en-US"/>
        </a:p>
      </dgm:t>
    </dgm:pt>
    <dgm:pt modelId="{EF5F4CE0-D249-4CC6-B3E1-C0279A541908}" type="pres">
      <dgm:prSet presAssocID="{6846D997-0865-4355-882E-72E397AB87E8}" presName="root" presStyleCnt="0">
        <dgm:presLayoutVars>
          <dgm:dir/>
          <dgm:resizeHandles val="exact"/>
        </dgm:presLayoutVars>
      </dgm:prSet>
      <dgm:spPr/>
    </dgm:pt>
    <dgm:pt modelId="{B17BCEFC-03B3-426A-8C2A-E7E6178946A5}" type="pres">
      <dgm:prSet presAssocID="{0F7CEB7A-60C0-4F9D-9F38-0EB872A3CF4C}" presName="compNode" presStyleCnt="0"/>
      <dgm:spPr/>
    </dgm:pt>
    <dgm:pt modelId="{DBE869CA-A40A-410B-9073-8B8F0622BB17}" type="pres">
      <dgm:prSet presAssocID="{0F7CEB7A-60C0-4F9D-9F38-0EB872A3CF4C}" presName="bgRect" presStyleLbl="bgShp" presStyleIdx="0" presStyleCnt="5" custLinFactNeighborX="-6700" custLinFactNeighborY="1071"/>
      <dgm:spPr>
        <a:ln>
          <a:solidFill>
            <a:schemeClr val="tx1"/>
          </a:solidFill>
        </a:ln>
      </dgm:spPr>
    </dgm:pt>
    <dgm:pt modelId="{583065B5-C342-4523-8338-E659279001FD}" type="pres">
      <dgm:prSet presAssocID="{0F7CEB7A-60C0-4F9D-9F38-0EB872A3CF4C}"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atabase"/>
        </a:ext>
      </dgm:extLst>
    </dgm:pt>
    <dgm:pt modelId="{402EF399-1328-4750-8CFA-04CAEB5C98BA}" type="pres">
      <dgm:prSet presAssocID="{0F7CEB7A-60C0-4F9D-9F38-0EB872A3CF4C}" presName="spaceRect" presStyleCnt="0"/>
      <dgm:spPr/>
    </dgm:pt>
    <dgm:pt modelId="{3F96A83C-3F7D-44D6-BA04-B82EEA501982}" type="pres">
      <dgm:prSet presAssocID="{0F7CEB7A-60C0-4F9D-9F38-0EB872A3CF4C}" presName="parTx" presStyleLbl="revTx" presStyleIdx="0" presStyleCnt="5">
        <dgm:presLayoutVars>
          <dgm:chMax val="0"/>
          <dgm:chPref val="0"/>
        </dgm:presLayoutVars>
      </dgm:prSet>
      <dgm:spPr/>
    </dgm:pt>
    <dgm:pt modelId="{5EC2E4F0-01C4-432C-9AD7-248C98E6FF33}" type="pres">
      <dgm:prSet presAssocID="{42248527-DF3B-4243-AE18-9E018BF7E835}" presName="sibTrans" presStyleCnt="0"/>
      <dgm:spPr/>
    </dgm:pt>
    <dgm:pt modelId="{DCEC3F98-975A-4074-8042-D709B008501E}" type="pres">
      <dgm:prSet presAssocID="{DC9A5CC4-6460-46B3-987F-809C54067924}" presName="compNode" presStyleCnt="0"/>
      <dgm:spPr/>
    </dgm:pt>
    <dgm:pt modelId="{777A489C-86E2-44CE-AC8D-B055AA58AE2D}" type="pres">
      <dgm:prSet presAssocID="{DC9A5CC4-6460-46B3-987F-809C54067924}" presName="bgRect" presStyleLbl="bgShp" presStyleIdx="1" presStyleCnt="5"/>
      <dgm:spPr>
        <a:ln>
          <a:solidFill>
            <a:schemeClr val="tx1"/>
          </a:solidFill>
        </a:ln>
      </dgm:spPr>
    </dgm:pt>
    <dgm:pt modelId="{86D3B9B5-C9E9-49E3-8938-E15F5E9B2570}" type="pres">
      <dgm:prSet presAssocID="{DC9A5CC4-6460-46B3-987F-809C54067924}"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hare"/>
        </a:ext>
      </dgm:extLst>
    </dgm:pt>
    <dgm:pt modelId="{1F55F1F3-7063-4F0E-9EF1-1B4E1C338E26}" type="pres">
      <dgm:prSet presAssocID="{DC9A5CC4-6460-46B3-987F-809C54067924}" presName="spaceRect" presStyleCnt="0"/>
      <dgm:spPr/>
    </dgm:pt>
    <dgm:pt modelId="{B8B3A325-B316-4331-BD06-7BFD5EDFEBE2}" type="pres">
      <dgm:prSet presAssocID="{DC9A5CC4-6460-46B3-987F-809C54067924}" presName="parTx" presStyleLbl="revTx" presStyleIdx="1" presStyleCnt="5">
        <dgm:presLayoutVars>
          <dgm:chMax val="0"/>
          <dgm:chPref val="0"/>
        </dgm:presLayoutVars>
      </dgm:prSet>
      <dgm:spPr/>
    </dgm:pt>
    <dgm:pt modelId="{F0A0F8F2-48D0-4FCD-85E3-57E19FB325AE}" type="pres">
      <dgm:prSet presAssocID="{1F566574-B6B3-4062-A3A5-54BDB9B0A9FA}" presName="sibTrans" presStyleCnt="0"/>
      <dgm:spPr/>
    </dgm:pt>
    <dgm:pt modelId="{0BA36864-8DB2-4EBF-B1FB-5876B80D271D}" type="pres">
      <dgm:prSet presAssocID="{DC775463-94A3-4F64-8108-1815E5EDB492}" presName="compNode" presStyleCnt="0"/>
      <dgm:spPr/>
    </dgm:pt>
    <dgm:pt modelId="{35595210-F279-4F69-BE99-545E43C3F3E7}" type="pres">
      <dgm:prSet presAssocID="{DC775463-94A3-4F64-8108-1815E5EDB492}" presName="bgRect" presStyleLbl="bgShp" presStyleIdx="2" presStyleCnt="5"/>
      <dgm:spPr>
        <a:ln>
          <a:solidFill>
            <a:schemeClr val="tx1"/>
          </a:solidFill>
        </a:ln>
      </dgm:spPr>
    </dgm:pt>
    <dgm:pt modelId="{256D405A-4F88-4D66-B24E-49819A75FFD3}" type="pres">
      <dgm:prSet presAssocID="{DC775463-94A3-4F64-8108-1815E5EDB492}"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Open Folder"/>
        </a:ext>
      </dgm:extLst>
    </dgm:pt>
    <dgm:pt modelId="{AD32B9CF-A97E-4B1C-AD0C-165CDC01F1A1}" type="pres">
      <dgm:prSet presAssocID="{DC775463-94A3-4F64-8108-1815E5EDB492}" presName="spaceRect" presStyleCnt="0"/>
      <dgm:spPr/>
    </dgm:pt>
    <dgm:pt modelId="{72543AE4-8685-481D-98F4-87B882FB4647}" type="pres">
      <dgm:prSet presAssocID="{DC775463-94A3-4F64-8108-1815E5EDB492}" presName="parTx" presStyleLbl="revTx" presStyleIdx="2" presStyleCnt="5">
        <dgm:presLayoutVars>
          <dgm:chMax val="0"/>
          <dgm:chPref val="0"/>
        </dgm:presLayoutVars>
      </dgm:prSet>
      <dgm:spPr/>
    </dgm:pt>
    <dgm:pt modelId="{514BBE70-2723-4526-9F7F-A172A32F5738}" type="pres">
      <dgm:prSet presAssocID="{BFE6C8D5-A97D-4AA9-9E80-079818466C37}" presName="sibTrans" presStyleCnt="0"/>
      <dgm:spPr/>
    </dgm:pt>
    <dgm:pt modelId="{952A3557-0530-49AE-A474-73CA34EE0584}" type="pres">
      <dgm:prSet presAssocID="{144B4B74-3CED-4486-B96C-69E8AEFFF3F8}" presName="compNode" presStyleCnt="0"/>
      <dgm:spPr/>
    </dgm:pt>
    <dgm:pt modelId="{9F2E8B47-DF4B-417B-ACEB-F34B6E80108A}" type="pres">
      <dgm:prSet presAssocID="{144B4B74-3CED-4486-B96C-69E8AEFFF3F8}" presName="bgRect" presStyleLbl="bgShp" presStyleIdx="3" presStyleCnt="5"/>
      <dgm:spPr>
        <a:ln>
          <a:solidFill>
            <a:schemeClr val="tx1"/>
          </a:solidFill>
        </a:ln>
      </dgm:spPr>
    </dgm:pt>
    <dgm:pt modelId="{1770E3CF-98F1-4876-BA14-AD38F089E29E}" type="pres">
      <dgm:prSet presAssocID="{144B4B74-3CED-4486-B96C-69E8AEFFF3F8}"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Flowchart"/>
        </a:ext>
      </dgm:extLst>
    </dgm:pt>
    <dgm:pt modelId="{B8A21B8C-C2AD-415B-89CC-43FADF8ACDA0}" type="pres">
      <dgm:prSet presAssocID="{144B4B74-3CED-4486-B96C-69E8AEFFF3F8}" presName="spaceRect" presStyleCnt="0"/>
      <dgm:spPr/>
    </dgm:pt>
    <dgm:pt modelId="{134033C7-0D95-4929-8956-22FFA14E00FE}" type="pres">
      <dgm:prSet presAssocID="{144B4B74-3CED-4486-B96C-69E8AEFFF3F8}" presName="parTx" presStyleLbl="revTx" presStyleIdx="3" presStyleCnt="5">
        <dgm:presLayoutVars>
          <dgm:chMax val="0"/>
          <dgm:chPref val="0"/>
        </dgm:presLayoutVars>
      </dgm:prSet>
      <dgm:spPr/>
    </dgm:pt>
    <dgm:pt modelId="{BFAA48ED-B5EF-4316-82FE-CFBCF2ADE8F0}" type="pres">
      <dgm:prSet presAssocID="{689E2CE5-DC8C-4B27-9FD5-514295E63470}" presName="sibTrans" presStyleCnt="0"/>
      <dgm:spPr/>
    </dgm:pt>
    <dgm:pt modelId="{810FDA31-4899-419E-B5F7-799008B39C0E}" type="pres">
      <dgm:prSet presAssocID="{63EDBC00-4624-4276-A876-975AF7193F88}" presName="compNode" presStyleCnt="0"/>
      <dgm:spPr/>
    </dgm:pt>
    <dgm:pt modelId="{00F403DC-976D-4218-A373-D86D47982EC0}" type="pres">
      <dgm:prSet presAssocID="{63EDBC00-4624-4276-A876-975AF7193F88}" presName="bgRect" presStyleLbl="bgShp" presStyleIdx="4" presStyleCnt="5"/>
      <dgm:spPr>
        <a:ln>
          <a:solidFill>
            <a:schemeClr val="tx1"/>
          </a:solidFill>
        </a:ln>
      </dgm:spPr>
    </dgm:pt>
    <dgm:pt modelId="{EBC33E05-B533-477E-9097-426A4275CD25}" type="pres">
      <dgm:prSet presAssocID="{63EDBC00-4624-4276-A876-975AF7193F88}"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Branching Diagram"/>
        </a:ext>
      </dgm:extLst>
    </dgm:pt>
    <dgm:pt modelId="{CB7AE8A7-67C7-407B-931D-72A3A4280F2D}" type="pres">
      <dgm:prSet presAssocID="{63EDBC00-4624-4276-A876-975AF7193F88}" presName="spaceRect" presStyleCnt="0"/>
      <dgm:spPr/>
    </dgm:pt>
    <dgm:pt modelId="{0E29B5B2-12E5-43B9-B82B-8D95C3F90EB0}" type="pres">
      <dgm:prSet presAssocID="{63EDBC00-4624-4276-A876-975AF7193F88}" presName="parTx" presStyleLbl="revTx" presStyleIdx="4" presStyleCnt="5">
        <dgm:presLayoutVars>
          <dgm:chMax val="0"/>
          <dgm:chPref val="0"/>
        </dgm:presLayoutVars>
      </dgm:prSet>
      <dgm:spPr/>
    </dgm:pt>
  </dgm:ptLst>
  <dgm:cxnLst>
    <dgm:cxn modelId="{1C73DA0A-AEA5-48FB-8A0D-9B4959745920}" srcId="{6846D997-0865-4355-882E-72E397AB87E8}" destId="{144B4B74-3CED-4486-B96C-69E8AEFFF3F8}" srcOrd="3" destOrd="0" parTransId="{E7E67BB5-F675-4DBD-980B-72AC8A17DD84}" sibTransId="{689E2CE5-DC8C-4B27-9FD5-514295E63470}"/>
    <dgm:cxn modelId="{0EA4E50C-1678-4FB3-8A44-9D3D09DAD4E5}" type="presOf" srcId="{144B4B74-3CED-4486-B96C-69E8AEFFF3F8}" destId="{134033C7-0D95-4929-8956-22FFA14E00FE}" srcOrd="0" destOrd="0" presId="urn:microsoft.com/office/officeart/2018/2/layout/IconVerticalSolidList"/>
    <dgm:cxn modelId="{5159BD20-72B6-4D59-B6DB-D5D57112055C}" type="presOf" srcId="{DC9A5CC4-6460-46B3-987F-809C54067924}" destId="{B8B3A325-B316-4331-BD06-7BFD5EDFEBE2}" srcOrd="0" destOrd="0" presId="urn:microsoft.com/office/officeart/2018/2/layout/IconVerticalSolidList"/>
    <dgm:cxn modelId="{76A54160-8311-4F0E-8878-95998FD7822B}" srcId="{6846D997-0865-4355-882E-72E397AB87E8}" destId="{DC775463-94A3-4F64-8108-1815E5EDB492}" srcOrd="2" destOrd="0" parTransId="{D7663ABA-3575-45F7-A3D4-2DD6C22DA4E0}" sibTransId="{BFE6C8D5-A97D-4AA9-9E80-079818466C37}"/>
    <dgm:cxn modelId="{FBE0DE42-D156-4029-99A8-D16396E34329}" type="presOf" srcId="{63EDBC00-4624-4276-A876-975AF7193F88}" destId="{0E29B5B2-12E5-43B9-B82B-8D95C3F90EB0}" srcOrd="0" destOrd="0" presId="urn:microsoft.com/office/officeart/2018/2/layout/IconVerticalSolidList"/>
    <dgm:cxn modelId="{B1CA0C43-9C1C-4A72-B3F0-1E9C1EE0BBAC}" srcId="{6846D997-0865-4355-882E-72E397AB87E8}" destId="{0F7CEB7A-60C0-4F9D-9F38-0EB872A3CF4C}" srcOrd="0" destOrd="0" parTransId="{FCD84E8B-13F2-44F8-BECA-93120DFA3716}" sibTransId="{42248527-DF3B-4243-AE18-9E018BF7E835}"/>
    <dgm:cxn modelId="{3A5E2F76-B758-4F86-A2EF-AB0D03633D1D}" srcId="{6846D997-0865-4355-882E-72E397AB87E8}" destId="{63EDBC00-4624-4276-A876-975AF7193F88}" srcOrd="4" destOrd="0" parTransId="{959EBD3B-6E80-4312-A151-C3FD9C9B00BB}" sibTransId="{04903465-69D3-4FFF-B0C2-C47B25E437A8}"/>
    <dgm:cxn modelId="{A2586AC2-E202-457A-8A54-3049F0957C1A}" type="presOf" srcId="{0F7CEB7A-60C0-4F9D-9F38-0EB872A3CF4C}" destId="{3F96A83C-3F7D-44D6-BA04-B82EEA501982}" srcOrd="0" destOrd="0" presId="urn:microsoft.com/office/officeart/2018/2/layout/IconVerticalSolidList"/>
    <dgm:cxn modelId="{E1E957E4-4098-43E3-A48D-C7FCE7505F80}" type="presOf" srcId="{DC775463-94A3-4F64-8108-1815E5EDB492}" destId="{72543AE4-8685-481D-98F4-87B882FB4647}" srcOrd="0" destOrd="0" presId="urn:microsoft.com/office/officeart/2018/2/layout/IconVerticalSolidList"/>
    <dgm:cxn modelId="{593CA2E7-AF35-4977-89E7-A2051C679C70}" srcId="{6846D997-0865-4355-882E-72E397AB87E8}" destId="{DC9A5CC4-6460-46B3-987F-809C54067924}" srcOrd="1" destOrd="0" parTransId="{70DA713D-3CBF-45B7-A1EF-17D54632B950}" sibTransId="{1F566574-B6B3-4062-A3A5-54BDB9B0A9FA}"/>
    <dgm:cxn modelId="{2BDDDEF0-ADDF-4A11-850F-3E625290988D}" type="presOf" srcId="{6846D997-0865-4355-882E-72E397AB87E8}" destId="{EF5F4CE0-D249-4CC6-B3E1-C0279A541908}" srcOrd="0" destOrd="0" presId="urn:microsoft.com/office/officeart/2018/2/layout/IconVerticalSolidList"/>
    <dgm:cxn modelId="{A80167B1-0C8C-4EA2-80DA-3055C3B45410}" type="presParOf" srcId="{EF5F4CE0-D249-4CC6-B3E1-C0279A541908}" destId="{B17BCEFC-03B3-426A-8C2A-E7E6178946A5}" srcOrd="0" destOrd="0" presId="urn:microsoft.com/office/officeart/2018/2/layout/IconVerticalSolidList"/>
    <dgm:cxn modelId="{6B964388-2A83-4DE9-99CC-7D507C98D2B9}" type="presParOf" srcId="{B17BCEFC-03B3-426A-8C2A-E7E6178946A5}" destId="{DBE869CA-A40A-410B-9073-8B8F0622BB17}" srcOrd="0" destOrd="0" presId="urn:microsoft.com/office/officeart/2018/2/layout/IconVerticalSolidList"/>
    <dgm:cxn modelId="{452485EC-7650-411B-917A-4024EE1BEE8D}" type="presParOf" srcId="{B17BCEFC-03B3-426A-8C2A-E7E6178946A5}" destId="{583065B5-C342-4523-8338-E659279001FD}" srcOrd="1" destOrd="0" presId="urn:microsoft.com/office/officeart/2018/2/layout/IconVerticalSolidList"/>
    <dgm:cxn modelId="{29990796-1D5D-4367-A6C8-20D7378867D2}" type="presParOf" srcId="{B17BCEFC-03B3-426A-8C2A-E7E6178946A5}" destId="{402EF399-1328-4750-8CFA-04CAEB5C98BA}" srcOrd="2" destOrd="0" presId="urn:microsoft.com/office/officeart/2018/2/layout/IconVerticalSolidList"/>
    <dgm:cxn modelId="{36D1CE39-8BF8-43E7-B6C8-47EF7F6F7489}" type="presParOf" srcId="{B17BCEFC-03B3-426A-8C2A-E7E6178946A5}" destId="{3F96A83C-3F7D-44D6-BA04-B82EEA501982}" srcOrd="3" destOrd="0" presId="urn:microsoft.com/office/officeart/2018/2/layout/IconVerticalSolidList"/>
    <dgm:cxn modelId="{4A7FBCFD-0BE9-46F6-A2DC-E29A2761C3D2}" type="presParOf" srcId="{EF5F4CE0-D249-4CC6-B3E1-C0279A541908}" destId="{5EC2E4F0-01C4-432C-9AD7-248C98E6FF33}" srcOrd="1" destOrd="0" presId="urn:microsoft.com/office/officeart/2018/2/layout/IconVerticalSolidList"/>
    <dgm:cxn modelId="{82A6C4A0-38BB-4761-8951-0F19D87E51AB}" type="presParOf" srcId="{EF5F4CE0-D249-4CC6-B3E1-C0279A541908}" destId="{DCEC3F98-975A-4074-8042-D709B008501E}" srcOrd="2" destOrd="0" presId="urn:microsoft.com/office/officeart/2018/2/layout/IconVerticalSolidList"/>
    <dgm:cxn modelId="{0C07ACE9-2858-43D2-B4D9-B9D6A11B6A26}" type="presParOf" srcId="{DCEC3F98-975A-4074-8042-D709B008501E}" destId="{777A489C-86E2-44CE-AC8D-B055AA58AE2D}" srcOrd="0" destOrd="0" presId="urn:microsoft.com/office/officeart/2018/2/layout/IconVerticalSolidList"/>
    <dgm:cxn modelId="{83BBC136-E074-40B3-87E6-A411194DC0E3}" type="presParOf" srcId="{DCEC3F98-975A-4074-8042-D709B008501E}" destId="{86D3B9B5-C9E9-49E3-8938-E15F5E9B2570}" srcOrd="1" destOrd="0" presId="urn:microsoft.com/office/officeart/2018/2/layout/IconVerticalSolidList"/>
    <dgm:cxn modelId="{32C13B11-A47E-43C7-BD63-3E4A018F9737}" type="presParOf" srcId="{DCEC3F98-975A-4074-8042-D709B008501E}" destId="{1F55F1F3-7063-4F0E-9EF1-1B4E1C338E26}" srcOrd="2" destOrd="0" presId="urn:microsoft.com/office/officeart/2018/2/layout/IconVerticalSolidList"/>
    <dgm:cxn modelId="{B1928995-09E0-4D50-B216-4C433BEE25AE}" type="presParOf" srcId="{DCEC3F98-975A-4074-8042-D709B008501E}" destId="{B8B3A325-B316-4331-BD06-7BFD5EDFEBE2}" srcOrd="3" destOrd="0" presId="urn:microsoft.com/office/officeart/2018/2/layout/IconVerticalSolidList"/>
    <dgm:cxn modelId="{5A369F40-6D6C-4B4C-AD67-6454F87C5181}" type="presParOf" srcId="{EF5F4CE0-D249-4CC6-B3E1-C0279A541908}" destId="{F0A0F8F2-48D0-4FCD-85E3-57E19FB325AE}" srcOrd="3" destOrd="0" presId="urn:microsoft.com/office/officeart/2018/2/layout/IconVerticalSolidList"/>
    <dgm:cxn modelId="{DC861DBC-E1B9-4C81-92DC-C16B89860A3B}" type="presParOf" srcId="{EF5F4CE0-D249-4CC6-B3E1-C0279A541908}" destId="{0BA36864-8DB2-4EBF-B1FB-5876B80D271D}" srcOrd="4" destOrd="0" presId="urn:microsoft.com/office/officeart/2018/2/layout/IconVerticalSolidList"/>
    <dgm:cxn modelId="{F9524F62-DBDF-4F2A-8C2C-8B02A1249F2A}" type="presParOf" srcId="{0BA36864-8DB2-4EBF-B1FB-5876B80D271D}" destId="{35595210-F279-4F69-BE99-545E43C3F3E7}" srcOrd="0" destOrd="0" presId="urn:microsoft.com/office/officeart/2018/2/layout/IconVerticalSolidList"/>
    <dgm:cxn modelId="{54D36A99-0BAA-447D-A895-C4AB4AF69BF9}" type="presParOf" srcId="{0BA36864-8DB2-4EBF-B1FB-5876B80D271D}" destId="{256D405A-4F88-4D66-B24E-49819A75FFD3}" srcOrd="1" destOrd="0" presId="urn:microsoft.com/office/officeart/2018/2/layout/IconVerticalSolidList"/>
    <dgm:cxn modelId="{F9EF8EC8-21F9-4167-81FC-0AA1FF0BABCA}" type="presParOf" srcId="{0BA36864-8DB2-4EBF-B1FB-5876B80D271D}" destId="{AD32B9CF-A97E-4B1C-AD0C-165CDC01F1A1}" srcOrd="2" destOrd="0" presId="urn:microsoft.com/office/officeart/2018/2/layout/IconVerticalSolidList"/>
    <dgm:cxn modelId="{497B81A8-DC93-4F4D-A41B-5CC13EBAC420}" type="presParOf" srcId="{0BA36864-8DB2-4EBF-B1FB-5876B80D271D}" destId="{72543AE4-8685-481D-98F4-87B882FB4647}" srcOrd="3" destOrd="0" presId="urn:microsoft.com/office/officeart/2018/2/layout/IconVerticalSolidList"/>
    <dgm:cxn modelId="{226C0E6D-4553-42AF-AC8F-9D507CD765E9}" type="presParOf" srcId="{EF5F4CE0-D249-4CC6-B3E1-C0279A541908}" destId="{514BBE70-2723-4526-9F7F-A172A32F5738}" srcOrd="5" destOrd="0" presId="urn:microsoft.com/office/officeart/2018/2/layout/IconVerticalSolidList"/>
    <dgm:cxn modelId="{84B32098-31FC-461B-A00C-EC269ED1745B}" type="presParOf" srcId="{EF5F4CE0-D249-4CC6-B3E1-C0279A541908}" destId="{952A3557-0530-49AE-A474-73CA34EE0584}" srcOrd="6" destOrd="0" presId="urn:microsoft.com/office/officeart/2018/2/layout/IconVerticalSolidList"/>
    <dgm:cxn modelId="{870DEE46-EB6E-408A-B723-FA3DAEB87B8D}" type="presParOf" srcId="{952A3557-0530-49AE-A474-73CA34EE0584}" destId="{9F2E8B47-DF4B-417B-ACEB-F34B6E80108A}" srcOrd="0" destOrd="0" presId="urn:microsoft.com/office/officeart/2018/2/layout/IconVerticalSolidList"/>
    <dgm:cxn modelId="{4A80CB6A-51D4-4640-8874-38039F19C4A3}" type="presParOf" srcId="{952A3557-0530-49AE-A474-73CA34EE0584}" destId="{1770E3CF-98F1-4876-BA14-AD38F089E29E}" srcOrd="1" destOrd="0" presId="urn:microsoft.com/office/officeart/2018/2/layout/IconVerticalSolidList"/>
    <dgm:cxn modelId="{8F0B627D-2086-4447-BC16-92988CBC4A39}" type="presParOf" srcId="{952A3557-0530-49AE-A474-73CA34EE0584}" destId="{B8A21B8C-C2AD-415B-89CC-43FADF8ACDA0}" srcOrd="2" destOrd="0" presId="urn:microsoft.com/office/officeart/2018/2/layout/IconVerticalSolidList"/>
    <dgm:cxn modelId="{5BC78E92-BFE8-430F-A442-AFC879FD2DB9}" type="presParOf" srcId="{952A3557-0530-49AE-A474-73CA34EE0584}" destId="{134033C7-0D95-4929-8956-22FFA14E00FE}" srcOrd="3" destOrd="0" presId="urn:microsoft.com/office/officeart/2018/2/layout/IconVerticalSolidList"/>
    <dgm:cxn modelId="{C3375A26-831E-4999-AA11-4F733C384EC8}" type="presParOf" srcId="{EF5F4CE0-D249-4CC6-B3E1-C0279A541908}" destId="{BFAA48ED-B5EF-4316-82FE-CFBCF2ADE8F0}" srcOrd="7" destOrd="0" presId="urn:microsoft.com/office/officeart/2018/2/layout/IconVerticalSolidList"/>
    <dgm:cxn modelId="{17F3A23E-DE78-4E91-BEED-B728E3B990C1}" type="presParOf" srcId="{EF5F4CE0-D249-4CC6-B3E1-C0279A541908}" destId="{810FDA31-4899-419E-B5F7-799008B39C0E}" srcOrd="8" destOrd="0" presId="urn:microsoft.com/office/officeart/2018/2/layout/IconVerticalSolidList"/>
    <dgm:cxn modelId="{2755C172-EC86-464B-A80C-912DE9DFDE83}" type="presParOf" srcId="{810FDA31-4899-419E-B5F7-799008B39C0E}" destId="{00F403DC-976D-4218-A373-D86D47982EC0}" srcOrd="0" destOrd="0" presId="urn:microsoft.com/office/officeart/2018/2/layout/IconVerticalSolidList"/>
    <dgm:cxn modelId="{79C62DF5-7CE9-4802-9CD2-B24139F3F34F}" type="presParOf" srcId="{810FDA31-4899-419E-B5F7-799008B39C0E}" destId="{EBC33E05-B533-477E-9097-426A4275CD25}" srcOrd="1" destOrd="0" presId="urn:microsoft.com/office/officeart/2018/2/layout/IconVerticalSolidList"/>
    <dgm:cxn modelId="{30F0F3E1-7C9E-440B-98F2-F8A0A777C2A0}" type="presParOf" srcId="{810FDA31-4899-419E-B5F7-799008B39C0E}" destId="{CB7AE8A7-67C7-407B-931D-72A3A4280F2D}" srcOrd="2" destOrd="0" presId="urn:microsoft.com/office/officeart/2018/2/layout/IconVerticalSolidList"/>
    <dgm:cxn modelId="{0B46D26A-E5B9-4EFA-B5AF-F1B16EAE4D09}" type="presParOf" srcId="{810FDA31-4899-419E-B5F7-799008B39C0E}" destId="{0E29B5B2-12E5-43B9-B82B-8D95C3F90EB0}"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6672750-F3E7-4819-A53E-F36B7B528874}"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US"/>
        </a:p>
      </dgm:t>
    </dgm:pt>
    <dgm:pt modelId="{3FDC197D-C85D-4A12-82AD-4C7A82516675}">
      <dgm:prSet/>
      <dgm:spPr>
        <a:solidFill>
          <a:schemeClr val="accent1">
            <a:lumMod val="40000"/>
            <a:lumOff val="60000"/>
          </a:schemeClr>
        </a:solidFill>
      </dgm:spPr>
      <dgm:t>
        <a:bodyPr/>
        <a:lstStyle/>
        <a:p>
          <a:r>
            <a:rPr lang="en-US" b="0" dirty="0"/>
            <a:t>To begin the process of entering an Employer Disability Certification, a new Data Collection must be started. </a:t>
          </a:r>
        </a:p>
      </dgm:t>
    </dgm:pt>
    <dgm:pt modelId="{91F843E4-CE11-42C7-BC7C-647C48227941}" type="parTrans" cxnId="{4BEA889B-BD0C-40D3-8625-B165984BC3AB}">
      <dgm:prSet/>
      <dgm:spPr/>
      <dgm:t>
        <a:bodyPr/>
        <a:lstStyle/>
        <a:p>
          <a:endParaRPr lang="en-US"/>
        </a:p>
      </dgm:t>
    </dgm:pt>
    <dgm:pt modelId="{5EFF585B-6F14-4783-9F94-3B2C92141E50}" type="sibTrans" cxnId="{4BEA889B-BD0C-40D3-8625-B165984BC3AB}">
      <dgm:prSet/>
      <dgm:spPr/>
      <dgm:t>
        <a:bodyPr/>
        <a:lstStyle/>
        <a:p>
          <a:endParaRPr lang="en-US"/>
        </a:p>
      </dgm:t>
    </dgm:pt>
    <dgm:pt modelId="{069E9758-845D-499A-A6E5-00D25E2A67A9}" type="pres">
      <dgm:prSet presAssocID="{96672750-F3E7-4819-A53E-F36B7B528874}" presName="linear" presStyleCnt="0">
        <dgm:presLayoutVars>
          <dgm:animLvl val="lvl"/>
          <dgm:resizeHandles val="exact"/>
        </dgm:presLayoutVars>
      </dgm:prSet>
      <dgm:spPr/>
    </dgm:pt>
    <dgm:pt modelId="{2A8975C1-91B9-4A31-9440-0FDB2DB421AF}" type="pres">
      <dgm:prSet presAssocID="{3FDC197D-C85D-4A12-82AD-4C7A82516675}" presName="parentText" presStyleLbl="node1" presStyleIdx="0" presStyleCnt="1">
        <dgm:presLayoutVars>
          <dgm:chMax val="0"/>
          <dgm:bulletEnabled val="1"/>
        </dgm:presLayoutVars>
      </dgm:prSet>
      <dgm:spPr/>
    </dgm:pt>
  </dgm:ptLst>
  <dgm:cxnLst>
    <dgm:cxn modelId="{9197E939-E213-4FC6-9D7F-066D2ECE470D}" type="presOf" srcId="{3FDC197D-C85D-4A12-82AD-4C7A82516675}" destId="{2A8975C1-91B9-4A31-9440-0FDB2DB421AF}" srcOrd="0" destOrd="0" presId="urn:microsoft.com/office/officeart/2005/8/layout/vList2"/>
    <dgm:cxn modelId="{F8EDEA54-B3CF-4D41-8A99-57FDE74D1C27}" type="presOf" srcId="{96672750-F3E7-4819-A53E-F36B7B528874}" destId="{069E9758-845D-499A-A6E5-00D25E2A67A9}" srcOrd="0" destOrd="0" presId="urn:microsoft.com/office/officeart/2005/8/layout/vList2"/>
    <dgm:cxn modelId="{4BEA889B-BD0C-40D3-8625-B165984BC3AB}" srcId="{96672750-F3E7-4819-A53E-F36B7B528874}" destId="{3FDC197D-C85D-4A12-82AD-4C7A82516675}" srcOrd="0" destOrd="0" parTransId="{91F843E4-CE11-42C7-BC7C-647C48227941}" sibTransId="{5EFF585B-6F14-4783-9F94-3B2C92141E50}"/>
    <dgm:cxn modelId="{8CA78F48-F804-4A6D-AC39-DE619F98DF49}" type="presParOf" srcId="{069E9758-845D-499A-A6E5-00D25E2A67A9}" destId="{2A8975C1-91B9-4A31-9440-0FDB2DB421AF}"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65968F3-C833-4C31-A311-08EAF7CAC6B5}" type="doc">
      <dgm:prSet loTypeId="urn:microsoft.com/office/officeart/2005/8/layout/vList2" loCatId="list" qsTypeId="urn:microsoft.com/office/officeart/2005/8/quickstyle/simple3" qsCatId="simple" csTypeId="urn:microsoft.com/office/officeart/2005/8/colors/accent1_2" csCatId="accent1"/>
      <dgm:spPr/>
      <dgm:t>
        <a:bodyPr/>
        <a:lstStyle/>
        <a:p>
          <a:endParaRPr lang="en-US"/>
        </a:p>
      </dgm:t>
    </dgm:pt>
    <dgm:pt modelId="{C535B02C-FAFB-48AE-9DEC-62859A6818D6}">
      <dgm:prSet/>
      <dgm:spPr/>
      <dgm:t>
        <a:bodyPr/>
        <a:lstStyle/>
        <a:p>
          <a:pPr algn="ctr"/>
          <a:r>
            <a:rPr lang="en-US" dirty="0"/>
            <a:t>Enter Data Collection Information and click </a:t>
          </a:r>
          <a:r>
            <a:rPr lang="en-US" b="1" dirty="0"/>
            <a:t>Save and Continue</a:t>
          </a:r>
          <a:r>
            <a:rPr lang="en-US" dirty="0"/>
            <a:t>. </a:t>
          </a:r>
        </a:p>
      </dgm:t>
    </dgm:pt>
    <dgm:pt modelId="{A4618E0D-DD8C-4766-881E-035422336340}" type="parTrans" cxnId="{7D375374-9EB3-45D9-A70D-5D30605750BE}">
      <dgm:prSet/>
      <dgm:spPr/>
      <dgm:t>
        <a:bodyPr/>
        <a:lstStyle/>
        <a:p>
          <a:endParaRPr lang="en-US"/>
        </a:p>
      </dgm:t>
    </dgm:pt>
    <dgm:pt modelId="{0B198050-ECA4-4B7F-B885-B50C13E7A89B}" type="sibTrans" cxnId="{7D375374-9EB3-45D9-A70D-5D30605750BE}">
      <dgm:prSet/>
      <dgm:spPr/>
      <dgm:t>
        <a:bodyPr/>
        <a:lstStyle/>
        <a:p>
          <a:endParaRPr lang="en-US"/>
        </a:p>
      </dgm:t>
    </dgm:pt>
    <dgm:pt modelId="{277CCBBC-EE43-433A-9C6B-ED65178FA393}" type="pres">
      <dgm:prSet presAssocID="{D65968F3-C833-4C31-A311-08EAF7CAC6B5}" presName="linear" presStyleCnt="0">
        <dgm:presLayoutVars>
          <dgm:animLvl val="lvl"/>
          <dgm:resizeHandles val="exact"/>
        </dgm:presLayoutVars>
      </dgm:prSet>
      <dgm:spPr/>
    </dgm:pt>
    <dgm:pt modelId="{745EA3C7-700B-47D4-B64C-E6C1E427B534}" type="pres">
      <dgm:prSet presAssocID="{C535B02C-FAFB-48AE-9DEC-62859A6818D6}" presName="parentText" presStyleLbl="node1" presStyleIdx="0" presStyleCnt="1" custLinFactNeighborY="19241">
        <dgm:presLayoutVars>
          <dgm:chMax val="0"/>
          <dgm:bulletEnabled val="1"/>
        </dgm:presLayoutVars>
      </dgm:prSet>
      <dgm:spPr/>
    </dgm:pt>
  </dgm:ptLst>
  <dgm:cxnLst>
    <dgm:cxn modelId="{A8BF5973-A3C8-445B-84FE-15C9D777E806}" type="presOf" srcId="{C535B02C-FAFB-48AE-9DEC-62859A6818D6}" destId="{745EA3C7-700B-47D4-B64C-E6C1E427B534}" srcOrd="0" destOrd="0" presId="urn:microsoft.com/office/officeart/2005/8/layout/vList2"/>
    <dgm:cxn modelId="{7D375374-9EB3-45D9-A70D-5D30605750BE}" srcId="{D65968F3-C833-4C31-A311-08EAF7CAC6B5}" destId="{C535B02C-FAFB-48AE-9DEC-62859A6818D6}" srcOrd="0" destOrd="0" parTransId="{A4618E0D-DD8C-4766-881E-035422336340}" sibTransId="{0B198050-ECA4-4B7F-B885-B50C13E7A89B}"/>
    <dgm:cxn modelId="{5E8AF39A-AD69-46FC-908D-AFBD183EC7DB}" type="presOf" srcId="{D65968F3-C833-4C31-A311-08EAF7CAC6B5}" destId="{277CCBBC-EE43-433A-9C6B-ED65178FA393}" srcOrd="0" destOrd="0" presId="urn:microsoft.com/office/officeart/2005/8/layout/vList2"/>
    <dgm:cxn modelId="{D5D0E3E7-3F60-447C-9EF0-5CD381A15C0A}" type="presParOf" srcId="{277CCBBC-EE43-433A-9C6B-ED65178FA393}" destId="{745EA3C7-700B-47D4-B64C-E6C1E427B534}" srcOrd="0"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849939C-0288-4172-9C2A-B24FBE43E012}"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US"/>
        </a:p>
      </dgm:t>
    </dgm:pt>
    <dgm:pt modelId="{DE7526AE-1C95-43FC-9904-7C5A51A36E7A}">
      <dgm:prSet custT="1"/>
      <dgm:spPr/>
      <dgm:t>
        <a:bodyPr/>
        <a:lstStyle/>
        <a:p>
          <a:pPr algn="ctr"/>
          <a:r>
            <a:rPr lang="en-US" sz="1800" dirty="0"/>
            <a:t>Enter the member data information and click </a:t>
          </a:r>
          <a:r>
            <a:rPr lang="en-US" sz="1800" b="1" dirty="0"/>
            <a:t>Save</a:t>
          </a:r>
          <a:r>
            <a:rPr lang="en-US" sz="1800" dirty="0"/>
            <a:t>. </a:t>
          </a:r>
        </a:p>
      </dgm:t>
    </dgm:pt>
    <dgm:pt modelId="{A2BD35FA-F452-40D1-83FD-864BE2252632}" type="parTrans" cxnId="{19CDEB29-7505-4DAE-AAB8-212AC198BA0F}">
      <dgm:prSet/>
      <dgm:spPr/>
      <dgm:t>
        <a:bodyPr/>
        <a:lstStyle/>
        <a:p>
          <a:endParaRPr lang="en-US"/>
        </a:p>
      </dgm:t>
    </dgm:pt>
    <dgm:pt modelId="{0DF08DA1-44D8-4D0F-BA90-3085C3AF97B8}" type="sibTrans" cxnId="{19CDEB29-7505-4DAE-AAB8-212AC198BA0F}">
      <dgm:prSet/>
      <dgm:spPr/>
      <dgm:t>
        <a:bodyPr/>
        <a:lstStyle/>
        <a:p>
          <a:endParaRPr lang="en-US"/>
        </a:p>
      </dgm:t>
    </dgm:pt>
    <dgm:pt modelId="{8C90BE26-372D-4AB7-BBFE-F73D156BA8D4}" type="pres">
      <dgm:prSet presAssocID="{4849939C-0288-4172-9C2A-B24FBE43E012}" presName="linear" presStyleCnt="0">
        <dgm:presLayoutVars>
          <dgm:animLvl val="lvl"/>
          <dgm:resizeHandles val="exact"/>
        </dgm:presLayoutVars>
      </dgm:prSet>
      <dgm:spPr/>
    </dgm:pt>
    <dgm:pt modelId="{17F4923C-0316-40D2-B0D0-D4C48A3FEE09}" type="pres">
      <dgm:prSet presAssocID="{DE7526AE-1C95-43FC-9904-7C5A51A36E7A}" presName="parentText" presStyleLbl="node1" presStyleIdx="0" presStyleCnt="1" custScaleY="100172" custLinFactNeighborX="-5548" custLinFactNeighborY="19450">
        <dgm:presLayoutVars>
          <dgm:chMax val="0"/>
          <dgm:bulletEnabled val="1"/>
        </dgm:presLayoutVars>
      </dgm:prSet>
      <dgm:spPr/>
    </dgm:pt>
  </dgm:ptLst>
  <dgm:cxnLst>
    <dgm:cxn modelId="{19CDEB29-7505-4DAE-AAB8-212AC198BA0F}" srcId="{4849939C-0288-4172-9C2A-B24FBE43E012}" destId="{DE7526AE-1C95-43FC-9904-7C5A51A36E7A}" srcOrd="0" destOrd="0" parTransId="{A2BD35FA-F452-40D1-83FD-864BE2252632}" sibTransId="{0DF08DA1-44D8-4D0F-BA90-3085C3AF97B8}"/>
    <dgm:cxn modelId="{BD13BAA2-1B8C-4A26-BD42-08857A9EFAE3}" type="presOf" srcId="{4849939C-0288-4172-9C2A-B24FBE43E012}" destId="{8C90BE26-372D-4AB7-BBFE-F73D156BA8D4}" srcOrd="0" destOrd="0" presId="urn:microsoft.com/office/officeart/2005/8/layout/vList2"/>
    <dgm:cxn modelId="{AE4C6EFB-D609-49EB-9E9B-C40AE2CA195F}" type="presOf" srcId="{DE7526AE-1C95-43FC-9904-7C5A51A36E7A}" destId="{17F4923C-0316-40D2-B0D0-D4C48A3FEE09}" srcOrd="0" destOrd="0" presId="urn:microsoft.com/office/officeart/2005/8/layout/vList2"/>
    <dgm:cxn modelId="{AB898FB4-3C49-4A21-86F3-A57A032CE824}" type="presParOf" srcId="{8C90BE26-372D-4AB7-BBFE-F73D156BA8D4}" destId="{17F4923C-0316-40D2-B0D0-D4C48A3FEE09}" srcOrd="0"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B5E5828-AC39-4052-A467-E82CC30EB87B}"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US"/>
        </a:p>
      </dgm:t>
    </dgm:pt>
    <dgm:pt modelId="{8EB6A62F-E026-4CE1-B83D-6D5A835DFB21}">
      <dgm:prSet/>
      <dgm:spPr>
        <a:solidFill>
          <a:schemeClr val="accent1">
            <a:lumMod val="40000"/>
            <a:lumOff val="60000"/>
          </a:schemeClr>
        </a:solidFill>
      </dgm:spPr>
      <dgm:t>
        <a:bodyPr/>
        <a:lstStyle/>
        <a:p>
          <a:r>
            <a:rPr lang="en-US" dirty="0"/>
            <a:t>With member data entered, click </a:t>
          </a:r>
          <a:r>
            <a:rPr lang="en-US" b="1" dirty="0"/>
            <a:t>Validate</a:t>
          </a:r>
          <a:r>
            <a:rPr lang="en-US" dirty="0"/>
            <a:t>. </a:t>
          </a:r>
        </a:p>
      </dgm:t>
    </dgm:pt>
    <dgm:pt modelId="{C687B8D3-A473-4787-988B-875C7DA5C34D}" type="parTrans" cxnId="{60FCF910-71DB-4C72-80D8-35B0675CBBFC}">
      <dgm:prSet/>
      <dgm:spPr/>
      <dgm:t>
        <a:bodyPr/>
        <a:lstStyle/>
        <a:p>
          <a:endParaRPr lang="en-US"/>
        </a:p>
      </dgm:t>
    </dgm:pt>
    <dgm:pt modelId="{5780440F-EAFB-4771-BC51-029F47A461F0}" type="sibTrans" cxnId="{60FCF910-71DB-4C72-80D8-35B0675CBBFC}">
      <dgm:prSet/>
      <dgm:spPr/>
      <dgm:t>
        <a:bodyPr/>
        <a:lstStyle/>
        <a:p>
          <a:endParaRPr lang="en-US"/>
        </a:p>
      </dgm:t>
    </dgm:pt>
    <dgm:pt modelId="{BAABE6BD-59AD-4F13-AF27-B22263111935}" type="pres">
      <dgm:prSet presAssocID="{3B5E5828-AC39-4052-A467-E82CC30EB87B}" presName="linear" presStyleCnt="0">
        <dgm:presLayoutVars>
          <dgm:animLvl val="lvl"/>
          <dgm:resizeHandles val="exact"/>
        </dgm:presLayoutVars>
      </dgm:prSet>
      <dgm:spPr/>
    </dgm:pt>
    <dgm:pt modelId="{6D68B927-3140-45A9-A0BB-D7DB6631A6AD}" type="pres">
      <dgm:prSet presAssocID="{8EB6A62F-E026-4CE1-B83D-6D5A835DFB21}" presName="parentText" presStyleLbl="node1" presStyleIdx="0" presStyleCnt="1" custScaleY="110526" custLinFactNeighborX="-2645" custLinFactNeighborY="-44416">
        <dgm:presLayoutVars>
          <dgm:chMax val="0"/>
          <dgm:bulletEnabled val="1"/>
        </dgm:presLayoutVars>
      </dgm:prSet>
      <dgm:spPr/>
    </dgm:pt>
  </dgm:ptLst>
  <dgm:cxnLst>
    <dgm:cxn modelId="{60FCF910-71DB-4C72-80D8-35B0675CBBFC}" srcId="{3B5E5828-AC39-4052-A467-E82CC30EB87B}" destId="{8EB6A62F-E026-4CE1-B83D-6D5A835DFB21}" srcOrd="0" destOrd="0" parTransId="{C687B8D3-A473-4787-988B-875C7DA5C34D}" sibTransId="{5780440F-EAFB-4771-BC51-029F47A461F0}"/>
    <dgm:cxn modelId="{399D662F-CB94-4A1C-BA24-43695124C209}" type="presOf" srcId="{3B5E5828-AC39-4052-A467-E82CC30EB87B}" destId="{BAABE6BD-59AD-4F13-AF27-B22263111935}" srcOrd="0" destOrd="0" presId="urn:microsoft.com/office/officeart/2005/8/layout/vList2"/>
    <dgm:cxn modelId="{60AF16FB-DD19-4CB2-B354-4B1311627619}" type="presOf" srcId="{8EB6A62F-E026-4CE1-B83D-6D5A835DFB21}" destId="{6D68B927-3140-45A9-A0BB-D7DB6631A6AD}" srcOrd="0" destOrd="0" presId="urn:microsoft.com/office/officeart/2005/8/layout/vList2"/>
    <dgm:cxn modelId="{0BCA3B68-BEEB-4164-B563-72D7C6203F21}" type="presParOf" srcId="{BAABE6BD-59AD-4F13-AF27-B22263111935}" destId="{6D68B927-3140-45A9-A0BB-D7DB6631A6AD}" srcOrd="0"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9461EBB-E23C-46FE-8043-2A11AF85A560}"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US"/>
        </a:p>
      </dgm:t>
    </dgm:pt>
    <dgm:pt modelId="{CDB24E35-30D0-42B8-9AA8-701197B03E5F}">
      <dgm:prSet custT="1"/>
      <dgm:spPr>
        <a:solidFill>
          <a:schemeClr val="accent1">
            <a:lumMod val="40000"/>
            <a:lumOff val="60000"/>
          </a:schemeClr>
        </a:solidFill>
      </dgm:spPr>
      <dgm:t>
        <a:bodyPr/>
        <a:lstStyle/>
        <a:p>
          <a:pPr algn="ctr"/>
          <a:r>
            <a:rPr lang="en-US" sz="1600" dirty="0"/>
            <a:t>Review the data collection details you have entered. Click </a:t>
          </a:r>
          <a:r>
            <a:rPr lang="en-US" sz="1600" b="1" dirty="0"/>
            <a:t>Submit</a:t>
          </a:r>
          <a:r>
            <a:rPr lang="en-US" sz="1600" dirty="0"/>
            <a:t> and you will get a pop up to confirm. </a:t>
          </a:r>
        </a:p>
      </dgm:t>
    </dgm:pt>
    <dgm:pt modelId="{18102C66-AB69-4F05-A8A8-9AABCD4FF5D9}" type="parTrans" cxnId="{47FF3503-C48D-49B7-B8B6-AEB98FCCA727}">
      <dgm:prSet/>
      <dgm:spPr/>
      <dgm:t>
        <a:bodyPr/>
        <a:lstStyle/>
        <a:p>
          <a:endParaRPr lang="en-US"/>
        </a:p>
      </dgm:t>
    </dgm:pt>
    <dgm:pt modelId="{7D49067D-2E2F-4AD6-81CC-B1CD2E2F6395}" type="sibTrans" cxnId="{47FF3503-C48D-49B7-B8B6-AEB98FCCA727}">
      <dgm:prSet/>
      <dgm:spPr/>
      <dgm:t>
        <a:bodyPr/>
        <a:lstStyle/>
        <a:p>
          <a:endParaRPr lang="en-US"/>
        </a:p>
      </dgm:t>
    </dgm:pt>
    <dgm:pt modelId="{0EACACCF-DD0D-4EAC-AAF9-95ABF0D0A7C6}" type="pres">
      <dgm:prSet presAssocID="{09461EBB-E23C-46FE-8043-2A11AF85A560}" presName="linear" presStyleCnt="0">
        <dgm:presLayoutVars>
          <dgm:animLvl val="lvl"/>
          <dgm:resizeHandles val="exact"/>
        </dgm:presLayoutVars>
      </dgm:prSet>
      <dgm:spPr/>
    </dgm:pt>
    <dgm:pt modelId="{5BB3BCB0-8347-47FF-85CA-42F4CA77F5AD}" type="pres">
      <dgm:prSet presAssocID="{CDB24E35-30D0-42B8-9AA8-701197B03E5F}" presName="parentText" presStyleLbl="node1" presStyleIdx="0" presStyleCnt="1" custLinFactNeighborX="0" custLinFactNeighborY="-4946">
        <dgm:presLayoutVars>
          <dgm:chMax val="0"/>
          <dgm:bulletEnabled val="1"/>
        </dgm:presLayoutVars>
      </dgm:prSet>
      <dgm:spPr/>
    </dgm:pt>
  </dgm:ptLst>
  <dgm:cxnLst>
    <dgm:cxn modelId="{47FF3503-C48D-49B7-B8B6-AEB98FCCA727}" srcId="{09461EBB-E23C-46FE-8043-2A11AF85A560}" destId="{CDB24E35-30D0-42B8-9AA8-701197B03E5F}" srcOrd="0" destOrd="0" parTransId="{18102C66-AB69-4F05-A8A8-9AABCD4FF5D9}" sibTransId="{7D49067D-2E2F-4AD6-81CC-B1CD2E2F6395}"/>
    <dgm:cxn modelId="{5583A328-4645-4055-BB7A-D868E904064C}" type="presOf" srcId="{09461EBB-E23C-46FE-8043-2A11AF85A560}" destId="{0EACACCF-DD0D-4EAC-AAF9-95ABF0D0A7C6}" srcOrd="0" destOrd="0" presId="urn:microsoft.com/office/officeart/2005/8/layout/vList2"/>
    <dgm:cxn modelId="{D446B0DE-8F9B-4EAF-86EE-E3904C8C5AC0}" type="presOf" srcId="{CDB24E35-30D0-42B8-9AA8-701197B03E5F}" destId="{5BB3BCB0-8347-47FF-85CA-42F4CA77F5AD}" srcOrd="0" destOrd="0" presId="urn:microsoft.com/office/officeart/2005/8/layout/vList2"/>
    <dgm:cxn modelId="{3E8C700E-D27A-4A46-AAAF-55168DFF81DC}" type="presParOf" srcId="{0EACACCF-DD0D-4EAC-AAF9-95ABF0D0A7C6}" destId="{5BB3BCB0-8347-47FF-85CA-42F4CA77F5AD}" srcOrd="0" destOrd="0" presId="urn:microsoft.com/office/officeart/2005/8/layout/vList2"/>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43714C9-14E1-49CB-899B-FDD8A4D65A79}"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US"/>
        </a:p>
      </dgm:t>
    </dgm:pt>
    <dgm:pt modelId="{8C2E7978-7AFD-40D1-8A7B-130BF93A080F}">
      <dgm:prSet custT="1"/>
      <dgm:spPr>
        <a:solidFill>
          <a:schemeClr val="accent1">
            <a:lumMod val="40000"/>
            <a:lumOff val="60000"/>
          </a:schemeClr>
        </a:solidFill>
      </dgm:spPr>
      <dgm:t>
        <a:bodyPr/>
        <a:lstStyle/>
        <a:p>
          <a:pPr algn="ctr"/>
          <a:r>
            <a:rPr lang="en-US" sz="2000" kern="1200" dirty="0">
              <a:solidFill>
                <a:prstClr val="black"/>
              </a:solidFill>
              <a:latin typeface="Calibri" panose="020F0502020204030204"/>
              <a:ea typeface="+mn-ea"/>
              <a:cs typeface="+mn-cs"/>
            </a:rPr>
            <a:t>Upload the job description with a Secure Message</a:t>
          </a:r>
        </a:p>
      </dgm:t>
    </dgm:pt>
    <dgm:pt modelId="{EE40E114-F65F-474F-8C48-4C929658CACC}" type="parTrans" cxnId="{FFE8BC93-FE6D-41F5-8338-A24BFC8D0C4E}">
      <dgm:prSet/>
      <dgm:spPr/>
      <dgm:t>
        <a:bodyPr/>
        <a:lstStyle/>
        <a:p>
          <a:endParaRPr lang="en-US"/>
        </a:p>
      </dgm:t>
    </dgm:pt>
    <dgm:pt modelId="{BE3189BF-EC8C-4D95-B807-980D9382A9AC}" type="sibTrans" cxnId="{FFE8BC93-FE6D-41F5-8338-A24BFC8D0C4E}">
      <dgm:prSet/>
      <dgm:spPr/>
      <dgm:t>
        <a:bodyPr/>
        <a:lstStyle/>
        <a:p>
          <a:endParaRPr lang="en-US"/>
        </a:p>
      </dgm:t>
    </dgm:pt>
    <dgm:pt modelId="{2EEB9A4A-A262-44DC-A6DC-91D26459CD02}" type="pres">
      <dgm:prSet presAssocID="{E43714C9-14E1-49CB-899B-FDD8A4D65A79}" presName="linear" presStyleCnt="0">
        <dgm:presLayoutVars>
          <dgm:animLvl val="lvl"/>
          <dgm:resizeHandles val="exact"/>
        </dgm:presLayoutVars>
      </dgm:prSet>
      <dgm:spPr/>
    </dgm:pt>
    <dgm:pt modelId="{5BC9E4D6-52F6-4EC2-8C86-B65C4E17FB16}" type="pres">
      <dgm:prSet presAssocID="{8C2E7978-7AFD-40D1-8A7B-130BF93A080F}" presName="parentText" presStyleLbl="node1" presStyleIdx="0" presStyleCnt="1" custScaleY="230365" custLinFactNeighborX="9296" custLinFactNeighborY="52187">
        <dgm:presLayoutVars>
          <dgm:chMax val="0"/>
          <dgm:bulletEnabled val="1"/>
        </dgm:presLayoutVars>
      </dgm:prSet>
      <dgm:spPr/>
    </dgm:pt>
  </dgm:ptLst>
  <dgm:cxnLst>
    <dgm:cxn modelId="{6C5EDF4A-BDA5-49AC-AB31-FFDD4A236EB5}" type="presOf" srcId="{8C2E7978-7AFD-40D1-8A7B-130BF93A080F}" destId="{5BC9E4D6-52F6-4EC2-8C86-B65C4E17FB16}" srcOrd="0" destOrd="0" presId="urn:microsoft.com/office/officeart/2005/8/layout/vList2"/>
    <dgm:cxn modelId="{FFE8BC93-FE6D-41F5-8338-A24BFC8D0C4E}" srcId="{E43714C9-14E1-49CB-899B-FDD8A4D65A79}" destId="{8C2E7978-7AFD-40D1-8A7B-130BF93A080F}" srcOrd="0" destOrd="0" parTransId="{EE40E114-F65F-474F-8C48-4C929658CACC}" sibTransId="{BE3189BF-EC8C-4D95-B807-980D9382A9AC}"/>
    <dgm:cxn modelId="{58BE5DF9-5F40-4ED7-BFBF-05516AEEE13F}" type="presOf" srcId="{E43714C9-14E1-49CB-899B-FDD8A4D65A79}" destId="{2EEB9A4A-A262-44DC-A6DC-91D26459CD02}" srcOrd="0" destOrd="0" presId="urn:microsoft.com/office/officeart/2005/8/layout/vList2"/>
    <dgm:cxn modelId="{88495B02-F3A0-476B-8707-B84950958D26}" type="presParOf" srcId="{2EEB9A4A-A262-44DC-A6DC-91D26459CD02}" destId="{5BC9E4D6-52F6-4EC2-8C86-B65C4E17FB16}" srcOrd="0"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B70A12-A439-4FD2-BC64-0BAB33B69912}">
      <dsp:nvSpPr>
        <dsp:cNvPr id="0" name=""/>
        <dsp:cNvSpPr/>
      </dsp:nvSpPr>
      <dsp:spPr>
        <a:xfrm>
          <a:off x="0" y="59330"/>
          <a:ext cx="4074974" cy="527670"/>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dirty="0"/>
            <a:t>Employer Disability Certification</a:t>
          </a:r>
          <a:endParaRPr lang="en-US" sz="2200" kern="1200" dirty="0"/>
        </a:p>
      </dsp:txBody>
      <dsp:txXfrm>
        <a:off x="25759" y="85089"/>
        <a:ext cx="4023456" cy="4761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E869CA-A40A-410B-9073-8B8F0622BB17}">
      <dsp:nvSpPr>
        <dsp:cNvPr id="0" name=""/>
        <dsp:cNvSpPr/>
      </dsp:nvSpPr>
      <dsp:spPr>
        <a:xfrm>
          <a:off x="0" y="15116"/>
          <a:ext cx="6588691" cy="981254"/>
        </a:xfrm>
        <a:prstGeom prst="roundRect">
          <a:avLst>
            <a:gd name="adj" fmla="val 10000"/>
          </a:avLst>
        </a:prstGeom>
        <a:solidFill>
          <a:schemeClr val="bg1">
            <a:lumMod val="95000"/>
            <a:hueOff val="0"/>
            <a:satOff val="0"/>
            <a:lumOff val="0"/>
            <a:alphaOff val="0"/>
          </a:schemeClr>
        </a:solidFill>
        <a:ln>
          <a:solidFill>
            <a:schemeClr val="tx1"/>
          </a:solidFill>
        </a:ln>
        <a:effectLst/>
      </dsp:spPr>
      <dsp:style>
        <a:lnRef idx="0">
          <a:scrgbClr r="0" g="0" b="0"/>
        </a:lnRef>
        <a:fillRef idx="1">
          <a:scrgbClr r="0" g="0" b="0"/>
        </a:fillRef>
        <a:effectRef idx="0">
          <a:scrgbClr r="0" g="0" b="0"/>
        </a:effectRef>
        <a:fontRef idx="minor"/>
      </dsp:style>
    </dsp:sp>
    <dsp:sp modelId="{583065B5-C342-4523-8338-E659279001FD}">
      <dsp:nvSpPr>
        <dsp:cNvPr id="0" name=""/>
        <dsp:cNvSpPr/>
      </dsp:nvSpPr>
      <dsp:spPr>
        <a:xfrm>
          <a:off x="296829" y="225389"/>
          <a:ext cx="539690" cy="53969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F96A83C-3F7D-44D6-BA04-B82EEA501982}">
      <dsp:nvSpPr>
        <dsp:cNvPr id="0" name=""/>
        <dsp:cNvSpPr/>
      </dsp:nvSpPr>
      <dsp:spPr>
        <a:xfrm>
          <a:off x="1133349" y="4606"/>
          <a:ext cx="5455341" cy="9812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849" tIns="103849" rIns="103849" bIns="103849" numCol="1" spcCol="1270" anchor="ctr" anchorCtr="0">
          <a:noAutofit/>
        </a:bodyPr>
        <a:lstStyle/>
        <a:p>
          <a:pPr marL="0" lvl="0" indent="0" algn="l" defTabSz="622300">
            <a:lnSpc>
              <a:spcPct val="100000"/>
            </a:lnSpc>
            <a:spcBef>
              <a:spcPct val="0"/>
            </a:spcBef>
            <a:spcAft>
              <a:spcPct val="35000"/>
            </a:spcAft>
            <a:buNone/>
          </a:pPr>
          <a:r>
            <a:rPr lang="en-US" sz="1400" b="1" kern="1200" dirty="0"/>
            <a:t>What is a Data Collection?</a:t>
          </a:r>
          <a:endParaRPr lang="en-US" sz="1400" kern="1200" dirty="0"/>
        </a:p>
      </dsp:txBody>
      <dsp:txXfrm>
        <a:off x="1133349" y="4606"/>
        <a:ext cx="5455341" cy="981254"/>
      </dsp:txXfrm>
    </dsp:sp>
    <dsp:sp modelId="{777A489C-86E2-44CE-AC8D-B055AA58AE2D}">
      <dsp:nvSpPr>
        <dsp:cNvPr id="0" name=""/>
        <dsp:cNvSpPr/>
      </dsp:nvSpPr>
      <dsp:spPr>
        <a:xfrm>
          <a:off x="0" y="1231175"/>
          <a:ext cx="6588691" cy="981254"/>
        </a:xfrm>
        <a:prstGeom prst="roundRect">
          <a:avLst>
            <a:gd name="adj" fmla="val 10000"/>
          </a:avLst>
        </a:prstGeom>
        <a:solidFill>
          <a:schemeClr val="bg1">
            <a:lumMod val="95000"/>
            <a:hueOff val="0"/>
            <a:satOff val="0"/>
            <a:lumOff val="0"/>
            <a:alphaOff val="0"/>
          </a:schemeClr>
        </a:solidFill>
        <a:ln>
          <a:solidFill>
            <a:schemeClr val="tx1"/>
          </a:solidFill>
        </a:ln>
        <a:effectLst/>
      </dsp:spPr>
      <dsp:style>
        <a:lnRef idx="0">
          <a:scrgbClr r="0" g="0" b="0"/>
        </a:lnRef>
        <a:fillRef idx="1">
          <a:scrgbClr r="0" g="0" b="0"/>
        </a:fillRef>
        <a:effectRef idx="0">
          <a:scrgbClr r="0" g="0" b="0"/>
        </a:effectRef>
        <a:fontRef idx="minor"/>
      </dsp:style>
    </dsp:sp>
    <dsp:sp modelId="{86D3B9B5-C9E9-49E3-8938-E15F5E9B2570}">
      <dsp:nvSpPr>
        <dsp:cNvPr id="0" name=""/>
        <dsp:cNvSpPr/>
      </dsp:nvSpPr>
      <dsp:spPr>
        <a:xfrm>
          <a:off x="296829" y="1451957"/>
          <a:ext cx="539690" cy="53969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8B3A325-B316-4331-BD06-7BFD5EDFEBE2}">
      <dsp:nvSpPr>
        <dsp:cNvPr id="0" name=""/>
        <dsp:cNvSpPr/>
      </dsp:nvSpPr>
      <dsp:spPr>
        <a:xfrm>
          <a:off x="1133349" y="1231175"/>
          <a:ext cx="5455341" cy="9812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849" tIns="103849" rIns="103849" bIns="103849" numCol="1" spcCol="1270" anchor="ctr" anchorCtr="0">
          <a:noAutofit/>
        </a:bodyPr>
        <a:lstStyle/>
        <a:p>
          <a:pPr marL="0" lvl="0" indent="0" algn="l" defTabSz="622300">
            <a:lnSpc>
              <a:spcPct val="100000"/>
            </a:lnSpc>
            <a:spcBef>
              <a:spcPct val="0"/>
            </a:spcBef>
            <a:spcAft>
              <a:spcPct val="35000"/>
            </a:spcAft>
            <a:buNone/>
          </a:pPr>
          <a:r>
            <a:rPr lang="en-US" sz="1400" b="1" kern="1200" dirty="0"/>
            <a:t>Information is sent </a:t>
          </a:r>
          <a:r>
            <a:rPr lang="en-US" sz="1400" b="1" kern="1200" dirty="0">
              <a:solidFill>
                <a:prstClr val="black">
                  <a:hueOff val="0"/>
                  <a:satOff val="0"/>
                  <a:lumOff val="0"/>
                  <a:alphaOff val="0"/>
                </a:prstClr>
              </a:solidFill>
              <a:latin typeface="Calibri" panose="020F0502020204030204"/>
              <a:ea typeface="+mn-ea"/>
              <a:cs typeface="+mn-cs"/>
            </a:rPr>
            <a:t>through</a:t>
          </a:r>
          <a:r>
            <a:rPr lang="en-US" sz="1400" b="1" kern="1200" dirty="0"/>
            <a:t> Employer Access as a Data Collection using a new file format, Comma-separated Value or .CSV.  </a:t>
          </a:r>
          <a:endParaRPr lang="en-US" sz="1400" kern="1200" dirty="0"/>
        </a:p>
      </dsp:txBody>
      <dsp:txXfrm>
        <a:off x="1133349" y="1231175"/>
        <a:ext cx="5455341" cy="981254"/>
      </dsp:txXfrm>
    </dsp:sp>
    <dsp:sp modelId="{35595210-F279-4F69-BE99-545E43C3F3E7}">
      <dsp:nvSpPr>
        <dsp:cNvPr id="0" name=""/>
        <dsp:cNvSpPr/>
      </dsp:nvSpPr>
      <dsp:spPr>
        <a:xfrm>
          <a:off x="0" y="2457744"/>
          <a:ext cx="6588691" cy="981254"/>
        </a:xfrm>
        <a:prstGeom prst="roundRect">
          <a:avLst>
            <a:gd name="adj" fmla="val 10000"/>
          </a:avLst>
        </a:prstGeom>
        <a:solidFill>
          <a:schemeClr val="bg1">
            <a:lumMod val="95000"/>
            <a:hueOff val="0"/>
            <a:satOff val="0"/>
            <a:lumOff val="0"/>
            <a:alphaOff val="0"/>
          </a:schemeClr>
        </a:solidFill>
        <a:ln>
          <a:solidFill>
            <a:schemeClr val="tx1"/>
          </a:solidFill>
        </a:ln>
        <a:effectLst/>
      </dsp:spPr>
      <dsp:style>
        <a:lnRef idx="0">
          <a:scrgbClr r="0" g="0" b="0"/>
        </a:lnRef>
        <a:fillRef idx="1">
          <a:scrgbClr r="0" g="0" b="0"/>
        </a:fillRef>
        <a:effectRef idx="0">
          <a:scrgbClr r="0" g="0" b="0"/>
        </a:effectRef>
        <a:fontRef idx="minor"/>
      </dsp:style>
    </dsp:sp>
    <dsp:sp modelId="{256D405A-4F88-4D66-B24E-49819A75FFD3}">
      <dsp:nvSpPr>
        <dsp:cNvPr id="0" name=""/>
        <dsp:cNvSpPr/>
      </dsp:nvSpPr>
      <dsp:spPr>
        <a:xfrm>
          <a:off x="296829" y="2678526"/>
          <a:ext cx="539690" cy="53969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2543AE4-8685-481D-98F4-87B882FB4647}">
      <dsp:nvSpPr>
        <dsp:cNvPr id="0" name=""/>
        <dsp:cNvSpPr/>
      </dsp:nvSpPr>
      <dsp:spPr>
        <a:xfrm>
          <a:off x="1133349" y="2457744"/>
          <a:ext cx="5455341" cy="9812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849" tIns="103849" rIns="103849" bIns="103849" numCol="1" spcCol="1270" anchor="ctr" anchorCtr="0">
          <a:noAutofit/>
        </a:bodyPr>
        <a:lstStyle/>
        <a:p>
          <a:pPr marL="0" lvl="0" indent="0" algn="l" defTabSz="622300">
            <a:lnSpc>
              <a:spcPct val="100000"/>
            </a:lnSpc>
            <a:spcBef>
              <a:spcPct val="0"/>
            </a:spcBef>
            <a:spcAft>
              <a:spcPct val="35000"/>
            </a:spcAft>
            <a:buNone/>
          </a:pPr>
          <a:r>
            <a:rPr lang="en-US" sz="1400" b="1" kern="1200" dirty="0"/>
            <a:t>Filing is Simple</a:t>
          </a:r>
          <a:r>
            <a:rPr lang="en-US" sz="1400" b="1" i="1" kern="1200" dirty="0"/>
            <a:t>, Fast, </a:t>
          </a:r>
          <a:r>
            <a:rPr lang="en-US" sz="1400" b="1" kern="1200" dirty="0"/>
            <a:t>Easy and Web-Centric replacing 90% of all previous forms. </a:t>
          </a:r>
          <a:endParaRPr lang="en-US" sz="1400" kern="1200" dirty="0"/>
        </a:p>
      </dsp:txBody>
      <dsp:txXfrm>
        <a:off x="1133349" y="2457744"/>
        <a:ext cx="5455341" cy="981254"/>
      </dsp:txXfrm>
    </dsp:sp>
    <dsp:sp modelId="{9F2E8B47-DF4B-417B-ACEB-F34B6E80108A}">
      <dsp:nvSpPr>
        <dsp:cNvPr id="0" name=""/>
        <dsp:cNvSpPr/>
      </dsp:nvSpPr>
      <dsp:spPr>
        <a:xfrm>
          <a:off x="0" y="3684312"/>
          <a:ext cx="6588691" cy="981254"/>
        </a:xfrm>
        <a:prstGeom prst="roundRect">
          <a:avLst>
            <a:gd name="adj" fmla="val 10000"/>
          </a:avLst>
        </a:prstGeom>
        <a:solidFill>
          <a:schemeClr val="bg1">
            <a:lumMod val="95000"/>
            <a:hueOff val="0"/>
            <a:satOff val="0"/>
            <a:lumOff val="0"/>
            <a:alphaOff val="0"/>
          </a:schemeClr>
        </a:solidFill>
        <a:ln>
          <a:solidFill>
            <a:schemeClr val="tx1"/>
          </a:solidFill>
        </a:ln>
        <a:effectLst/>
      </dsp:spPr>
      <dsp:style>
        <a:lnRef idx="0">
          <a:scrgbClr r="0" g="0" b="0"/>
        </a:lnRef>
        <a:fillRef idx="1">
          <a:scrgbClr r="0" g="0" b="0"/>
        </a:fillRef>
        <a:effectRef idx="0">
          <a:scrgbClr r="0" g="0" b="0"/>
        </a:effectRef>
        <a:fontRef idx="minor"/>
      </dsp:style>
    </dsp:sp>
    <dsp:sp modelId="{1770E3CF-98F1-4876-BA14-AD38F089E29E}">
      <dsp:nvSpPr>
        <dsp:cNvPr id="0" name=""/>
        <dsp:cNvSpPr/>
      </dsp:nvSpPr>
      <dsp:spPr>
        <a:xfrm>
          <a:off x="296829" y="3905095"/>
          <a:ext cx="539690" cy="53969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34033C7-0D95-4929-8956-22FFA14E00FE}">
      <dsp:nvSpPr>
        <dsp:cNvPr id="0" name=""/>
        <dsp:cNvSpPr/>
      </dsp:nvSpPr>
      <dsp:spPr>
        <a:xfrm>
          <a:off x="1133349" y="3684312"/>
          <a:ext cx="5455341" cy="9812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849" tIns="103849" rIns="103849" bIns="103849" numCol="1" spcCol="1270" anchor="ctr" anchorCtr="0">
          <a:noAutofit/>
        </a:bodyPr>
        <a:lstStyle/>
        <a:p>
          <a:pPr marL="0" lvl="0" indent="0" algn="l" defTabSz="622300">
            <a:lnSpc>
              <a:spcPct val="100000"/>
            </a:lnSpc>
            <a:spcBef>
              <a:spcPct val="0"/>
            </a:spcBef>
            <a:spcAft>
              <a:spcPct val="35000"/>
            </a:spcAft>
            <a:buNone/>
          </a:pPr>
          <a:r>
            <a:rPr lang="en-US" sz="1400" b="1" kern="1200" dirty="0"/>
            <a:t>For smaller employers the Add Record Manual Entry is quick, it prompts the user for information, responds interactively to prevent errors, and creates the new file format that is then submitted to IMRF.</a:t>
          </a:r>
          <a:endParaRPr lang="en-US" sz="1400" kern="1200" dirty="0"/>
        </a:p>
      </dsp:txBody>
      <dsp:txXfrm>
        <a:off x="1133349" y="3684312"/>
        <a:ext cx="5455341" cy="981254"/>
      </dsp:txXfrm>
    </dsp:sp>
    <dsp:sp modelId="{00F403DC-976D-4218-A373-D86D47982EC0}">
      <dsp:nvSpPr>
        <dsp:cNvPr id="0" name=""/>
        <dsp:cNvSpPr/>
      </dsp:nvSpPr>
      <dsp:spPr>
        <a:xfrm>
          <a:off x="0" y="4910881"/>
          <a:ext cx="6588691" cy="981254"/>
        </a:xfrm>
        <a:prstGeom prst="roundRect">
          <a:avLst>
            <a:gd name="adj" fmla="val 10000"/>
          </a:avLst>
        </a:prstGeom>
        <a:solidFill>
          <a:schemeClr val="bg1">
            <a:lumMod val="95000"/>
            <a:hueOff val="0"/>
            <a:satOff val="0"/>
            <a:lumOff val="0"/>
            <a:alphaOff val="0"/>
          </a:schemeClr>
        </a:solidFill>
        <a:ln>
          <a:solidFill>
            <a:schemeClr val="tx1"/>
          </a:solidFill>
        </a:ln>
        <a:effectLst/>
      </dsp:spPr>
      <dsp:style>
        <a:lnRef idx="0">
          <a:scrgbClr r="0" g="0" b="0"/>
        </a:lnRef>
        <a:fillRef idx="1">
          <a:scrgbClr r="0" g="0" b="0"/>
        </a:fillRef>
        <a:effectRef idx="0">
          <a:scrgbClr r="0" g="0" b="0"/>
        </a:effectRef>
        <a:fontRef idx="minor"/>
      </dsp:style>
    </dsp:sp>
    <dsp:sp modelId="{EBC33E05-B533-477E-9097-426A4275CD25}">
      <dsp:nvSpPr>
        <dsp:cNvPr id="0" name=""/>
        <dsp:cNvSpPr/>
      </dsp:nvSpPr>
      <dsp:spPr>
        <a:xfrm>
          <a:off x="296829" y="5131663"/>
          <a:ext cx="539690" cy="53969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E29B5B2-12E5-43B9-B82B-8D95C3F90EB0}">
      <dsp:nvSpPr>
        <dsp:cNvPr id="0" name=""/>
        <dsp:cNvSpPr/>
      </dsp:nvSpPr>
      <dsp:spPr>
        <a:xfrm>
          <a:off x="1133349" y="4910881"/>
          <a:ext cx="5455341" cy="9812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849" tIns="103849" rIns="103849" bIns="103849" numCol="1" spcCol="1270" anchor="ctr" anchorCtr="0">
          <a:noAutofit/>
        </a:bodyPr>
        <a:lstStyle/>
        <a:p>
          <a:pPr marL="0" lvl="0" indent="0" algn="l" defTabSz="622300">
            <a:lnSpc>
              <a:spcPct val="100000"/>
            </a:lnSpc>
            <a:spcBef>
              <a:spcPct val="0"/>
            </a:spcBef>
            <a:spcAft>
              <a:spcPct val="35000"/>
            </a:spcAft>
            <a:buNone/>
          </a:pPr>
          <a:r>
            <a:rPr lang="en-US" sz="1400" b="1" kern="1200" dirty="0"/>
            <a:t>IMRF is asking for the information you supplied to us before and some new information. This allows the employer more control over the entire life cycle of their members from enrollment through retirement.</a:t>
          </a:r>
          <a:endParaRPr lang="en-US" sz="1400" kern="1200" dirty="0"/>
        </a:p>
      </dsp:txBody>
      <dsp:txXfrm>
        <a:off x="1133349" y="4910881"/>
        <a:ext cx="5455341" cy="98125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8975C1-91B9-4A31-9440-0FDB2DB421AF}">
      <dsp:nvSpPr>
        <dsp:cNvPr id="0" name=""/>
        <dsp:cNvSpPr/>
      </dsp:nvSpPr>
      <dsp:spPr>
        <a:xfrm>
          <a:off x="0" y="92599"/>
          <a:ext cx="9281211" cy="383760"/>
        </a:xfrm>
        <a:prstGeom prst="roundRect">
          <a:avLst/>
        </a:prstGeom>
        <a:solidFill>
          <a:schemeClr val="accent1">
            <a:lumMod val="40000"/>
            <a:lumOff val="6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0" kern="1200" dirty="0"/>
            <a:t>To begin the process of entering an Employer Disability Certification, a new Data Collection must be started. </a:t>
          </a:r>
        </a:p>
      </dsp:txBody>
      <dsp:txXfrm>
        <a:off x="18734" y="111333"/>
        <a:ext cx="9243743" cy="34629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5EA3C7-700B-47D4-B64C-E6C1E427B534}">
      <dsp:nvSpPr>
        <dsp:cNvPr id="0" name=""/>
        <dsp:cNvSpPr/>
      </dsp:nvSpPr>
      <dsp:spPr>
        <a:xfrm>
          <a:off x="0" y="13743"/>
          <a:ext cx="7871791" cy="479700"/>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Enter Data Collection Information and click </a:t>
          </a:r>
          <a:r>
            <a:rPr lang="en-US" sz="2000" b="1" kern="1200" dirty="0"/>
            <a:t>Save and Continue</a:t>
          </a:r>
          <a:r>
            <a:rPr lang="en-US" sz="2000" kern="1200" dirty="0"/>
            <a:t>. </a:t>
          </a:r>
        </a:p>
      </dsp:txBody>
      <dsp:txXfrm>
        <a:off x="23417" y="37160"/>
        <a:ext cx="7824957" cy="43286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F4923C-0316-40D2-B0D0-D4C48A3FEE09}">
      <dsp:nvSpPr>
        <dsp:cNvPr id="0" name=""/>
        <dsp:cNvSpPr/>
      </dsp:nvSpPr>
      <dsp:spPr>
        <a:xfrm>
          <a:off x="0" y="203115"/>
          <a:ext cx="5080531" cy="358635"/>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Enter the member data information and click </a:t>
          </a:r>
          <a:r>
            <a:rPr lang="en-US" sz="1800" b="1" kern="1200" dirty="0"/>
            <a:t>Save</a:t>
          </a:r>
          <a:r>
            <a:rPr lang="en-US" sz="1800" kern="1200" dirty="0"/>
            <a:t>. </a:t>
          </a:r>
        </a:p>
      </dsp:txBody>
      <dsp:txXfrm>
        <a:off x="17507" y="220622"/>
        <a:ext cx="5045517" cy="32362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68B927-3140-45A9-A0BB-D7DB6631A6AD}">
      <dsp:nvSpPr>
        <dsp:cNvPr id="0" name=""/>
        <dsp:cNvSpPr/>
      </dsp:nvSpPr>
      <dsp:spPr>
        <a:xfrm>
          <a:off x="0" y="0"/>
          <a:ext cx="4473075" cy="503683"/>
        </a:xfrm>
        <a:prstGeom prst="roundRect">
          <a:avLst/>
        </a:prstGeom>
        <a:solidFill>
          <a:schemeClr val="accent1">
            <a:lumMod val="40000"/>
            <a:lumOff val="6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With member data entered, click </a:t>
          </a:r>
          <a:r>
            <a:rPr lang="en-US" sz="1900" b="1" kern="1200" dirty="0"/>
            <a:t>Validate</a:t>
          </a:r>
          <a:r>
            <a:rPr lang="en-US" sz="1900" kern="1200" dirty="0"/>
            <a:t>. </a:t>
          </a:r>
        </a:p>
      </dsp:txBody>
      <dsp:txXfrm>
        <a:off x="24588" y="24588"/>
        <a:ext cx="4423899" cy="45450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B3BCB0-8347-47FF-85CA-42F4CA77F5AD}">
      <dsp:nvSpPr>
        <dsp:cNvPr id="0" name=""/>
        <dsp:cNvSpPr/>
      </dsp:nvSpPr>
      <dsp:spPr>
        <a:xfrm>
          <a:off x="0" y="0"/>
          <a:ext cx="9121966" cy="542880"/>
        </a:xfrm>
        <a:prstGeom prst="roundRect">
          <a:avLst/>
        </a:prstGeom>
        <a:solidFill>
          <a:schemeClr val="accent1">
            <a:lumMod val="40000"/>
            <a:lumOff val="6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Review the data collection details you have entered. Click </a:t>
          </a:r>
          <a:r>
            <a:rPr lang="en-US" sz="1600" b="1" kern="1200" dirty="0"/>
            <a:t>Submit</a:t>
          </a:r>
          <a:r>
            <a:rPr lang="en-US" sz="1600" kern="1200" dirty="0"/>
            <a:t> and you will get a pop up to confirm. </a:t>
          </a:r>
        </a:p>
      </dsp:txBody>
      <dsp:txXfrm>
        <a:off x="26501" y="26501"/>
        <a:ext cx="9068964" cy="48987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C9E4D6-52F6-4EC2-8C86-B65C4E17FB16}">
      <dsp:nvSpPr>
        <dsp:cNvPr id="0" name=""/>
        <dsp:cNvSpPr/>
      </dsp:nvSpPr>
      <dsp:spPr>
        <a:xfrm>
          <a:off x="0" y="565"/>
          <a:ext cx="4969565" cy="578351"/>
        </a:xfrm>
        <a:prstGeom prst="roundRect">
          <a:avLst/>
        </a:prstGeom>
        <a:solidFill>
          <a:schemeClr val="accent1">
            <a:lumMod val="40000"/>
            <a:lumOff val="6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prstClr val="black"/>
              </a:solidFill>
              <a:latin typeface="Calibri" panose="020F0502020204030204"/>
              <a:ea typeface="+mn-ea"/>
              <a:cs typeface="+mn-cs"/>
            </a:rPr>
            <a:t>Upload the job description with a Secure Message</a:t>
          </a:r>
        </a:p>
      </dsp:txBody>
      <dsp:txXfrm>
        <a:off x="28233" y="28798"/>
        <a:ext cx="4913099" cy="52188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r>
              <a:rPr lang="en-US" dirty="0"/>
              <a:t>Employer Disability Certification</a:t>
            </a:r>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6063CE14-F338-4FD1-A38B-B0F93ACBCE05}" type="datetimeFigureOut">
              <a:rPr lang="en-US" smtClean="0"/>
              <a:t>6/11/2024</a:t>
            </a:fld>
            <a:endParaRPr lang="en-US" dirty="0"/>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405E1A2B-3A2E-4D89-A7BC-0F24D4DA7FAC}" type="slidenum">
              <a:rPr lang="en-US" smtClean="0"/>
              <a:t>‹#›</a:t>
            </a:fld>
            <a:endParaRPr lang="en-US" dirty="0"/>
          </a:p>
        </p:txBody>
      </p:sp>
    </p:spTree>
    <p:extLst>
      <p:ext uri="{BB962C8B-B14F-4D97-AF65-F5344CB8AC3E}">
        <p14:creationId xmlns:p14="http://schemas.microsoft.com/office/powerpoint/2010/main" val="3625924390"/>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r>
              <a:rPr lang="en-US" dirty="0"/>
              <a:t>Employer Disability Certification</a:t>
            </a:r>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FFD1B0D-6FE7-4EC5-B940-53B7764A9C2D}" type="datetimeFigureOut">
              <a:rPr lang="en-US" smtClean="0"/>
              <a:t>6/11/2024</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8667444-59A6-4CE5-9378-8B67F2C73D03}" type="slidenum">
              <a:rPr lang="en-US" smtClean="0"/>
              <a:t>‹#›</a:t>
            </a:fld>
            <a:endParaRPr lang="en-US" dirty="0"/>
          </a:p>
        </p:txBody>
      </p:sp>
    </p:spTree>
    <p:extLst>
      <p:ext uri="{BB962C8B-B14F-4D97-AF65-F5344CB8AC3E}">
        <p14:creationId xmlns:p14="http://schemas.microsoft.com/office/powerpoint/2010/main" val="1282110108"/>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98667444-59A6-4CE5-9378-8B67F2C73D03}" type="slidenum">
              <a:rPr lang="en-US" smtClean="0"/>
              <a:t>1</a:t>
            </a:fld>
            <a:endParaRPr lang="en-US" dirty="0"/>
          </a:p>
        </p:txBody>
      </p:sp>
      <p:sp>
        <p:nvSpPr>
          <p:cNvPr id="5" name="Header Placeholder 4">
            <a:extLst>
              <a:ext uri="{FF2B5EF4-FFF2-40B4-BE49-F238E27FC236}">
                <a16:creationId xmlns:a16="http://schemas.microsoft.com/office/drawing/2014/main" id="{7F4BACBF-1301-8378-3B8F-E0A0D1DE3111}"/>
              </a:ext>
            </a:extLst>
          </p:cNvPr>
          <p:cNvSpPr>
            <a:spLocks noGrp="1"/>
          </p:cNvSpPr>
          <p:nvPr>
            <p:ph type="hdr" sz="quarter"/>
          </p:nvPr>
        </p:nvSpPr>
        <p:spPr/>
        <p:txBody>
          <a:bodyPr/>
          <a:lstStyle/>
          <a:p>
            <a:r>
              <a:rPr lang="en-US" dirty="0"/>
              <a:t>Employer Disability Certification</a:t>
            </a:r>
          </a:p>
        </p:txBody>
      </p:sp>
    </p:spTree>
    <p:extLst>
      <p:ext uri="{BB962C8B-B14F-4D97-AF65-F5344CB8AC3E}">
        <p14:creationId xmlns:p14="http://schemas.microsoft.com/office/powerpoint/2010/main" val="2250059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After validation, you will be able to submit the data collection to IMRF.  You will receive a pop-up box asking for confirmation.  After confirming the submission, you may move on to uploading a copy of the member’s job description.  It is not </a:t>
            </a:r>
            <a:r>
              <a:rPr lang="en-US" u="sng" dirty="0"/>
              <a:t>required</a:t>
            </a:r>
            <a:r>
              <a:rPr lang="en-US" dirty="0"/>
              <a:t> that the job description is uploaded right after submitting the data collection.    However, doing so would complete the action required by the employer when certifying a member’s disability.  </a:t>
            </a:r>
          </a:p>
        </p:txBody>
      </p:sp>
      <p:sp>
        <p:nvSpPr>
          <p:cNvPr id="4" name="Slide Number Placeholder 3"/>
          <p:cNvSpPr>
            <a:spLocks noGrp="1"/>
          </p:cNvSpPr>
          <p:nvPr>
            <p:ph type="sldNum" sz="quarter" idx="5"/>
          </p:nvPr>
        </p:nvSpPr>
        <p:spPr/>
        <p:txBody>
          <a:bodyPr/>
          <a:lstStyle/>
          <a:p>
            <a:fld id="{98667444-59A6-4CE5-9378-8B67F2C73D03}" type="slidenum">
              <a:rPr lang="en-US" smtClean="0"/>
              <a:t>10</a:t>
            </a:fld>
            <a:endParaRPr lang="en-US" dirty="0"/>
          </a:p>
        </p:txBody>
      </p:sp>
      <p:sp>
        <p:nvSpPr>
          <p:cNvPr id="5" name="Header Placeholder 4">
            <a:extLst>
              <a:ext uri="{FF2B5EF4-FFF2-40B4-BE49-F238E27FC236}">
                <a16:creationId xmlns:a16="http://schemas.microsoft.com/office/drawing/2014/main" id="{7D1B7178-DCEB-1EAC-89A8-1DF6B4D30A07}"/>
              </a:ext>
            </a:extLst>
          </p:cNvPr>
          <p:cNvSpPr>
            <a:spLocks noGrp="1"/>
          </p:cNvSpPr>
          <p:nvPr>
            <p:ph type="hdr" sz="quarter"/>
          </p:nvPr>
        </p:nvSpPr>
        <p:spPr/>
        <p:txBody>
          <a:bodyPr/>
          <a:lstStyle/>
          <a:p>
            <a:r>
              <a:rPr lang="en-US" dirty="0"/>
              <a:t>Employer Disability Certification</a:t>
            </a:r>
          </a:p>
        </p:txBody>
      </p:sp>
    </p:spTree>
    <p:extLst>
      <p:ext uri="{BB962C8B-B14F-4D97-AF65-F5344CB8AC3E}">
        <p14:creationId xmlns:p14="http://schemas.microsoft.com/office/powerpoint/2010/main" val="34613473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send IMRF the job description, upload via secure message. Select disability as the topic and  complete the subject field. Attach a copy of the document and provide the members identifying information. When complete, click Submit completing the Employer disability Certification process. </a:t>
            </a:r>
          </a:p>
        </p:txBody>
      </p:sp>
      <p:sp>
        <p:nvSpPr>
          <p:cNvPr id="4" name="Header Placeholder 3"/>
          <p:cNvSpPr>
            <a:spLocks noGrp="1"/>
          </p:cNvSpPr>
          <p:nvPr>
            <p:ph type="hdr" sz="quarter"/>
          </p:nvPr>
        </p:nvSpPr>
        <p:spPr/>
        <p:txBody>
          <a:bodyPr/>
          <a:lstStyle/>
          <a:p>
            <a:r>
              <a:rPr lang="en-US"/>
              <a:t>Employer Disability Certification</a:t>
            </a:r>
            <a:endParaRPr lang="en-US" dirty="0"/>
          </a:p>
        </p:txBody>
      </p:sp>
      <p:sp>
        <p:nvSpPr>
          <p:cNvPr id="5" name="Slide Number Placeholder 4"/>
          <p:cNvSpPr>
            <a:spLocks noGrp="1"/>
          </p:cNvSpPr>
          <p:nvPr>
            <p:ph type="sldNum" sz="quarter" idx="5"/>
          </p:nvPr>
        </p:nvSpPr>
        <p:spPr/>
        <p:txBody>
          <a:bodyPr/>
          <a:lstStyle/>
          <a:p>
            <a:fld id="{98667444-59A6-4CE5-9378-8B67F2C73D03}" type="slidenum">
              <a:rPr lang="en-US" smtClean="0"/>
              <a:t>11</a:t>
            </a:fld>
            <a:endParaRPr lang="en-US" dirty="0"/>
          </a:p>
        </p:txBody>
      </p:sp>
    </p:spTree>
    <p:extLst>
      <p:ext uri="{BB962C8B-B14F-4D97-AF65-F5344CB8AC3E}">
        <p14:creationId xmlns:p14="http://schemas.microsoft.com/office/powerpoint/2010/main" val="15101042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you for viewing. If you still have questions, please reach out to IMRF via Secure Message.  You may also reach us by phone at 800-728-7971.  Thanks again.</a:t>
            </a:r>
          </a:p>
          <a:p>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12</a:t>
            </a:fld>
            <a:endParaRPr lang="en-US"/>
          </a:p>
        </p:txBody>
      </p:sp>
    </p:spTree>
    <p:extLst>
      <p:ext uri="{BB962C8B-B14F-4D97-AF65-F5344CB8AC3E}">
        <p14:creationId xmlns:p14="http://schemas.microsoft.com/office/powerpoint/2010/main" val="7002388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webinar, we will touch on:  (read list)</a:t>
            </a:r>
          </a:p>
        </p:txBody>
      </p:sp>
      <p:sp>
        <p:nvSpPr>
          <p:cNvPr id="4" name="Slide Number Placeholder 3"/>
          <p:cNvSpPr>
            <a:spLocks noGrp="1"/>
          </p:cNvSpPr>
          <p:nvPr>
            <p:ph type="sldNum" sz="quarter" idx="10"/>
          </p:nvPr>
        </p:nvSpPr>
        <p:spPr/>
        <p:txBody>
          <a:bodyPr/>
          <a:lstStyle/>
          <a:p>
            <a:fld id="{98667444-59A6-4CE5-9378-8B67F2C73D03}" type="slidenum">
              <a:rPr lang="en-US" smtClean="0"/>
              <a:t>2</a:t>
            </a:fld>
            <a:endParaRPr lang="en-US" dirty="0"/>
          </a:p>
        </p:txBody>
      </p:sp>
      <p:sp>
        <p:nvSpPr>
          <p:cNvPr id="6" name="Footer Placeholder 5">
            <a:extLst>
              <a:ext uri="{FF2B5EF4-FFF2-40B4-BE49-F238E27FC236}">
                <a16:creationId xmlns:a16="http://schemas.microsoft.com/office/drawing/2014/main" id="{C3B7FE7F-A418-5945-99E6-3B9F5223C007}"/>
              </a:ext>
            </a:extLst>
          </p:cNvPr>
          <p:cNvSpPr>
            <a:spLocks noGrp="1"/>
          </p:cNvSpPr>
          <p:nvPr>
            <p:ph type="ftr" sz="quarter" idx="4"/>
          </p:nvPr>
        </p:nvSpPr>
        <p:spPr/>
        <p:txBody>
          <a:bodyPr/>
          <a:lstStyle/>
          <a:p>
            <a:r>
              <a:rPr lang="en-US" dirty="0"/>
              <a:t>Access Management</a:t>
            </a:r>
          </a:p>
        </p:txBody>
      </p:sp>
      <p:sp>
        <p:nvSpPr>
          <p:cNvPr id="7" name="Header Placeholder 6">
            <a:extLst>
              <a:ext uri="{FF2B5EF4-FFF2-40B4-BE49-F238E27FC236}">
                <a16:creationId xmlns:a16="http://schemas.microsoft.com/office/drawing/2014/main" id="{5AD658FE-2EC5-2606-6456-ADCB5DF7EB69}"/>
              </a:ext>
            </a:extLst>
          </p:cNvPr>
          <p:cNvSpPr>
            <a:spLocks noGrp="1"/>
          </p:cNvSpPr>
          <p:nvPr>
            <p:ph type="hdr" sz="quarter"/>
          </p:nvPr>
        </p:nvSpPr>
        <p:spPr/>
        <p:txBody>
          <a:bodyPr/>
          <a:lstStyle/>
          <a:p>
            <a:r>
              <a:rPr lang="en-US" dirty="0"/>
              <a:t>Access Management - Adding Team Member</a:t>
            </a:r>
          </a:p>
        </p:txBody>
      </p:sp>
    </p:spTree>
    <p:extLst>
      <p:ext uri="{BB962C8B-B14F-4D97-AF65-F5344CB8AC3E}">
        <p14:creationId xmlns:p14="http://schemas.microsoft.com/office/powerpoint/2010/main" val="36876052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What is a Data Collection ?</a:t>
            </a:r>
          </a:p>
          <a:p>
            <a:r>
              <a:rPr lang="en-US" sz="1100" dirty="0"/>
              <a:t>Information is sent in via employer Access as a Data Collection using a new file format, Comma-separated Value or .CSV.  </a:t>
            </a:r>
          </a:p>
          <a:p>
            <a:r>
              <a:rPr lang="en-US" sz="1100" dirty="0"/>
              <a:t>Filing is Simple, Fast, Easy and Web-Centric replacing 90% of all previous forms.  i.e., monthly wage report, wage adjustments, enrollments, terminations, disability, etc. </a:t>
            </a:r>
          </a:p>
          <a:p>
            <a:r>
              <a:rPr lang="en-US" sz="1100" dirty="0"/>
              <a:t>For smaller employers the Add Record Manual Entry is quick, it prompts the user for information, responds interactively to prevent errors, and creates the new file format that is then submitted to IMRF.</a:t>
            </a:r>
          </a:p>
          <a:p>
            <a:endParaRPr lang="en-US" sz="1100" dirty="0"/>
          </a:p>
          <a:p>
            <a:r>
              <a:rPr lang="en-US" sz="1100" dirty="0"/>
              <a:t>IMRF is asking for the information you supplied to us before and some new information. The new functionality allows the employer more control over the entire life cycle of their members from enrollment through retirement.</a:t>
            </a:r>
          </a:p>
          <a:p>
            <a:endParaRPr lang="en-US" dirty="0"/>
          </a:p>
        </p:txBody>
      </p:sp>
      <p:sp>
        <p:nvSpPr>
          <p:cNvPr id="4" name="Slide Number Placeholder 3"/>
          <p:cNvSpPr>
            <a:spLocks noGrp="1"/>
          </p:cNvSpPr>
          <p:nvPr>
            <p:ph type="sldNum" sz="quarter" idx="10"/>
          </p:nvPr>
        </p:nvSpPr>
        <p:spPr/>
        <p:txBody>
          <a:bodyPr/>
          <a:lstStyle/>
          <a:p>
            <a:fld id="{98667444-59A6-4CE5-9378-8B67F2C73D03}" type="slidenum">
              <a:rPr lang="en-US" smtClean="0"/>
              <a:t>3</a:t>
            </a:fld>
            <a:endParaRPr lang="en-US" dirty="0"/>
          </a:p>
        </p:txBody>
      </p:sp>
    </p:spTree>
    <p:extLst>
      <p:ext uri="{BB962C8B-B14F-4D97-AF65-F5344CB8AC3E}">
        <p14:creationId xmlns:p14="http://schemas.microsoft.com/office/powerpoint/2010/main" val="2976586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Arial" panose="020B0604020202020204" pitchFamily="34" charset="0"/>
                <a:ea typeface="Arial" panose="020B0604020202020204" pitchFamily="34" charset="0"/>
                <a:cs typeface="Times New Roman" panose="02020603050405020304" pitchFamily="18" charset="0"/>
              </a:rPr>
              <a:t>Start the Data Collection by clicking the </a:t>
            </a:r>
            <a:r>
              <a:rPr lang="en-CA" sz="1200" dirty="0">
                <a:effectLst/>
                <a:latin typeface="Arial" panose="020B0604020202020204" pitchFamily="34" charset="0"/>
                <a:ea typeface="Arial" panose="020B0604020202020204" pitchFamily="34" charset="0"/>
                <a:cs typeface="Times New Roman" panose="02020603050405020304" pitchFamily="18" charset="0"/>
              </a:rPr>
              <a:t>Business Functions icon on the left-hand toolbar and click Data Collections,  that will take you to a screen displaying all Data Collections previously created.  Or on the Dashboard under the widget “My Data Collections”,  click New Data Collection to go directly to Step 1. </a:t>
            </a:r>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4</a:t>
            </a:fld>
            <a:endParaRPr lang="en-US" dirty="0"/>
          </a:p>
        </p:txBody>
      </p:sp>
      <p:sp>
        <p:nvSpPr>
          <p:cNvPr id="6" name="Footer Placeholder 5">
            <a:extLst>
              <a:ext uri="{FF2B5EF4-FFF2-40B4-BE49-F238E27FC236}">
                <a16:creationId xmlns:a16="http://schemas.microsoft.com/office/drawing/2014/main" id="{1CD776A3-8C56-8347-B04E-816CA44B5795}"/>
              </a:ext>
            </a:extLst>
          </p:cNvPr>
          <p:cNvSpPr>
            <a:spLocks noGrp="1"/>
          </p:cNvSpPr>
          <p:nvPr>
            <p:ph type="ftr" sz="quarter" idx="4"/>
          </p:nvPr>
        </p:nvSpPr>
        <p:spPr/>
        <p:txBody>
          <a:bodyPr/>
          <a:lstStyle/>
          <a:p>
            <a:r>
              <a:rPr lang="en-US" dirty="0"/>
              <a:t>Access Management</a:t>
            </a:r>
          </a:p>
        </p:txBody>
      </p:sp>
      <p:sp>
        <p:nvSpPr>
          <p:cNvPr id="7" name="Header Placeholder 6">
            <a:extLst>
              <a:ext uri="{FF2B5EF4-FFF2-40B4-BE49-F238E27FC236}">
                <a16:creationId xmlns:a16="http://schemas.microsoft.com/office/drawing/2014/main" id="{97AAB48F-6D57-90D7-7E8A-B86C7C3F6B59}"/>
              </a:ext>
            </a:extLst>
          </p:cNvPr>
          <p:cNvSpPr>
            <a:spLocks noGrp="1"/>
          </p:cNvSpPr>
          <p:nvPr>
            <p:ph type="hdr" sz="quarter"/>
          </p:nvPr>
        </p:nvSpPr>
        <p:spPr/>
        <p:txBody>
          <a:bodyPr/>
          <a:lstStyle/>
          <a:p>
            <a:r>
              <a:rPr lang="en-US" dirty="0"/>
              <a:t>Access Management - Adding Team Member</a:t>
            </a:r>
          </a:p>
        </p:txBody>
      </p:sp>
    </p:spTree>
    <p:extLst>
      <p:ext uri="{BB962C8B-B14F-4D97-AF65-F5344CB8AC3E}">
        <p14:creationId xmlns:p14="http://schemas.microsoft.com/office/powerpoint/2010/main" val="36317759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Times New Roman" panose="02020603050405020304" pitchFamily="18" charset="0"/>
              </a:rPr>
              <a:t>We are now at Step 1. To create the data collection, select “Employer Disability Certification” from the Data Type drop down list.  Enter remaining fields, then click Save and Continue.</a:t>
            </a:r>
          </a:p>
          <a:p>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5</a:t>
            </a:fld>
            <a:endParaRPr lang="en-US" dirty="0"/>
          </a:p>
        </p:txBody>
      </p:sp>
      <p:sp>
        <p:nvSpPr>
          <p:cNvPr id="5" name="Header Placeholder 4">
            <a:extLst>
              <a:ext uri="{FF2B5EF4-FFF2-40B4-BE49-F238E27FC236}">
                <a16:creationId xmlns:a16="http://schemas.microsoft.com/office/drawing/2014/main" id="{46F8350A-D990-2D6B-2082-318CACCC9331}"/>
              </a:ext>
            </a:extLst>
          </p:cNvPr>
          <p:cNvSpPr>
            <a:spLocks noGrp="1"/>
          </p:cNvSpPr>
          <p:nvPr>
            <p:ph type="hdr" sz="quarter"/>
          </p:nvPr>
        </p:nvSpPr>
        <p:spPr/>
        <p:txBody>
          <a:bodyPr/>
          <a:lstStyle/>
          <a:p>
            <a:r>
              <a:rPr lang="en-US" dirty="0"/>
              <a:t>Employer Disability Certification</a:t>
            </a:r>
          </a:p>
        </p:txBody>
      </p:sp>
    </p:spTree>
    <p:extLst>
      <p:ext uri="{BB962C8B-B14F-4D97-AF65-F5344CB8AC3E}">
        <p14:creationId xmlns:p14="http://schemas.microsoft.com/office/powerpoint/2010/main" val="27883027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Arial" panose="020B0604020202020204" pitchFamily="34" charset="0"/>
                <a:cs typeface="Times New Roman" panose="02020603050405020304" pitchFamily="18" charset="0"/>
              </a:rPr>
              <a:t>We are now at step 2- Add Member Data. Click Add Record and you will be directed to a screen to enter the Employer Disability Certification information. </a:t>
            </a:r>
            <a:endParaRPr lang="en-US" dirty="0"/>
          </a:p>
          <a:p>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6</a:t>
            </a:fld>
            <a:endParaRPr lang="en-US" dirty="0"/>
          </a:p>
        </p:txBody>
      </p:sp>
      <p:sp>
        <p:nvSpPr>
          <p:cNvPr id="5" name="Header Placeholder 4">
            <a:extLst>
              <a:ext uri="{FF2B5EF4-FFF2-40B4-BE49-F238E27FC236}">
                <a16:creationId xmlns:a16="http://schemas.microsoft.com/office/drawing/2014/main" id="{C5557AF3-F337-1471-202C-EB5B2BECC515}"/>
              </a:ext>
            </a:extLst>
          </p:cNvPr>
          <p:cNvSpPr>
            <a:spLocks noGrp="1"/>
          </p:cNvSpPr>
          <p:nvPr>
            <p:ph type="hdr" sz="quarter"/>
          </p:nvPr>
        </p:nvSpPr>
        <p:spPr/>
        <p:txBody>
          <a:bodyPr/>
          <a:lstStyle/>
          <a:p>
            <a:r>
              <a:rPr lang="en-US" dirty="0"/>
              <a:t>Employer Disability Certification</a:t>
            </a:r>
          </a:p>
        </p:txBody>
      </p:sp>
    </p:spTree>
    <p:extLst>
      <p:ext uri="{BB962C8B-B14F-4D97-AF65-F5344CB8AC3E}">
        <p14:creationId xmlns:p14="http://schemas.microsoft.com/office/powerpoint/2010/main" val="42920456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Enter the member data information. If you are correcting information previously submitted to IMRF, select “yes” under the revised form section.  Click Save. After you click Save and you have more than one member to report,  click Add Record and repeat the process until all members are entered.  </a:t>
            </a:r>
          </a:p>
        </p:txBody>
      </p:sp>
      <p:sp>
        <p:nvSpPr>
          <p:cNvPr id="4" name="Header Placeholder 3"/>
          <p:cNvSpPr>
            <a:spLocks noGrp="1"/>
          </p:cNvSpPr>
          <p:nvPr>
            <p:ph type="hdr" sz="quarter"/>
          </p:nvPr>
        </p:nvSpPr>
        <p:spPr/>
        <p:txBody>
          <a:bodyPr/>
          <a:lstStyle/>
          <a:p>
            <a:r>
              <a:rPr lang="en-US" dirty="0"/>
              <a:t>Employer Disability Certification</a:t>
            </a:r>
          </a:p>
        </p:txBody>
      </p:sp>
      <p:sp>
        <p:nvSpPr>
          <p:cNvPr id="5" name="Slide Number Placeholder 4"/>
          <p:cNvSpPr>
            <a:spLocks noGrp="1"/>
          </p:cNvSpPr>
          <p:nvPr>
            <p:ph type="sldNum" sz="quarter" idx="5"/>
          </p:nvPr>
        </p:nvSpPr>
        <p:spPr/>
        <p:txBody>
          <a:bodyPr/>
          <a:lstStyle/>
          <a:p>
            <a:fld id="{98667444-59A6-4CE5-9378-8B67F2C73D03}" type="slidenum">
              <a:rPr lang="en-US" smtClean="0"/>
              <a:t>7</a:t>
            </a:fld>
            <a:endParaRPr lang="en-US" dirty="0"/>
          </a:p>
        </p:txBody>
      </p:sp>
    </p:spTree>
    <p:extLst>
      <p:ext uri="{BB962C8B-B14F-4D97-AF65-F5344CB8AC3E}">
        <p14:creationId xmlns:p14="http://schemas.microsoft.com/office/powerpoint/2010/main" val="36194320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Once you have all member data entered and saved, they will be displayed. Click Validate and this step will validate the information entered against formatting and business requirements to show any errors or warnings, if applicable. By doing this it will bring us to Step 3. Validate Member Data. </a:t>
            </a:r>
          </a:p>
          <a:p>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8</a:t>
            </a:fld>
            <a:endParaRPr lang="en-US" dirty="0"/>
          </a:p>
        </p:txBody>
      </p:sp>
      <p:sp>
        <p:nvSpPr>
          <p:cNvPr id="5" name="Header Placeholder 4">
            <a:extLst>
              <a:ext uri="{FF2B5EF4-FFF2-40B4-BE49-F238E27FC236}">
                <a16:creationId xmlns:a16="http://schemas.microsoft.com/office/drawing/2014/main" id="{864FC672-2E45-4289-9713-1E180466B46E}"/>
              </a:ext>
            </a:extLst>
          </p:cNvPr>
          <p:cNvSpPr>
            <a:spLocks noGrp="1"/>
          </p:cNvSpPr>
          <p:nvPr>
            <p:ph type="hdr" sz="quarter"/>
          </p:nvPr>
        </p:nvSpPr>
        <p:spPr/>
        <p:txBody>
          <a:bodyPr/>
          <a:lstStyle/>
          <a:p>
            <a:r>
              <a:rPr lang="en-US" dirty="0"/>
              <a:t>Employer Disability Certification</a:t>
            </a:r>
          </a:p>
        </p:txBody>
      </p:sp>
    </p:spTree>
    <p:extLst>
      <p:ext uri="{BB962C8B-B14F-4D97-AF65-F5344CB8AC3E}">
        <p14:creationId xmlns:p14="http://schemas.microsoft.com/office/powerpoint/2010/main" val="11183210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After validating the file, make sure there are no errors or warnings requiring action to continue. You’ll find them on the right-hand side of the screen.  If no errors, then click Continue.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9</a:t>
            </a:fld>
            <a:endParaRPr lang="en-US" dirty="0"/>
          </a:p>
        </p:txBody>
      </p:sp>
      <p:sp>
        <p:nvSpPr>
          <p:cNvPr id="5" name="Header Placeholder 4">
            <a:extLst>
              <a:ext uri="{FF2B5EF4-FFF2-40B4-BE49-F238E27FC236}">
                <a16:creationId xmlns:a16="http://schemas.microsoft.com/office/drawing/2014/main" id="{7D1B7178-DCEB-1EAC-89A8-1DF6B4D30A07}"/>
              </a:ext>
            </a:extLst>
          </p:cNvPr>
          <p:cNvSpPr>
            <a:spLocks noGrp="1"/>
          </p:cNvSpPr>
          <p:nvPr>
            <p:ph type="hdr" sz="quarter"/>
          </p:nvPr>
        </p:nvSpPr>
        <p:spPr/>
        <p:txBody>
          <a:bodyPr/>
          <a:lstStyle/>
          <a:p>
            <a:r>
              <a:rPr lang="en-US" dirty="0"/>
              <a:t>Employer Disability Certification</a:t>
            </a:r>
          </a:p>
        </p:txBody>
      </p:sp>
    </p:spTree>
    <p:extLst>
      <p:ext uri="{BB962C8B-B14F-4D97-AF65-F5344CB8AC3E}">
        <p14:creationId xmlns:p14="http://schemas.microsoft.com/office/powerpoint/2010/main" val="11412711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524000" y="1407588"/>
            <a:ext cx="9144000" cy="2387600"/>
          </a:xfrm>
        </p:spPr>
        <p:txBody>
          <a:bodyPr anchor="ctr">
            <a:normAutofit/>
          </a:bodyPr>
          <a:lstStyle>
            <a:lvl1pPr algn="ctr">
              <a:defRPr sz="4000"/>
            </a:lvl1pPr>
          </a:lstStyle>
          <a:p>
            <a:r>
              <a:rPr lang="en-US" dirty="0"/>
              <a:t>Click to edit Master title style</a:t>
            </a:r>
          </a:p>
        </p:txBody>
      </p:sp>
      <p:sp>
        <p:nvSpPr>
          <p:cNvPr id="3" name="Subtitle 2"/>
          <p:cNvSpPr>
            <a:spLocks noGrp="1"/>
          </p:cNvSpPr>
          <p:nvPr>
            <p:ph type="subTitle" idx="1"/>
          </p:nvPr>
        </p:nvSpPr>
        <p:spPr>
          <a:xfrm>
            <a:off x="1524000" y="3887263"/>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457740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34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Employer Disability Certification</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2729491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4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Employer Disability Certification</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26079617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29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Employer Disability Certification</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4424689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Employer Disability Certification</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41721773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Employer Disability Certification</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4975828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35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dirty="0"/>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8"/>
          <p:cNvSpPr>
            <a:spLocks noGrp="1"/>
          </p:cNvSpPr>
          <p:nvPr>
            <p:ph type="ftr" sz="quarter" idx="11"/>
          </p:nvPr>
        </p:nvSpPr>
        <p:spPr/>
        <p:txBody>
          <a:bodyPr/>
          <a:lstStyle/>
          <a:p>
            <a:r>
              <a:rPr lang="en-US" dirty="0"/>
              <a:t>Employer Disability Certification</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3328270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3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Employer Disability Certification</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046387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Employer Disability Certification</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378107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30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Employer Disability Certification</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8740327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Employer Disability Certification</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8041495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Employer Disability Certification</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24300856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32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Employer Disability Certification</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20290698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Employer Disability Certification</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6202610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Employer Disability Certification</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41770831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42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Employer Disability Certification</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8293676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44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Employer Disability Certification</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8014694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43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Employer Disability Certification</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432616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Employer Disability Certification</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9800091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Employer Disability Certification</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4745241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33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Employer Disability Certification</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2536088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Employer Disability Certification</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8935045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8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5763" t="11186" b="18887"/>
          <a:stretch/>
        </p:blipFill>
        <p:spPr>
          <a:xfrm>
            <a:off x="-10758" y="-1587"/>
            <a:ext cx="12201732" cy="3345628"/>
          </a:xfrm>
          <a:prstGeom prst="rect">
            <a:avLst/>
          </a:prstGeom>
        </p:spPr>
      </p:pic>
      <p:pic>
        <p:nvPicPr>
          <p:cNvPr id="4" name="Picture 3"/>
          <p:cNvPicPr>
            <a:picLocks noChangeAspect="1"/>
          </p:cNvPicPr>
          <p:nvPr userDrawn="1"/>
        </p:nvPicPr>
        <p:blipFill rotWithShape="1">
          <a:blip r:embed="rId4" cstate="print">
            <a:extLst>
              <a:ext uri="{28A0092B-C50C-407E-A947-70E740481C1C}">
                <a14:useLocalDpi xmlns:a14="http://schemas.microsoft.com/office/drawing/2010/main" val="0"/>
              </a:ext>
            </a:extLst>
          </a:blip>
          <a:srcRect t="38611"/>
          <a:stretch/>
        </p:blipFill>
        <p:spPr>
          <a:xfrm>
            <a:off x="10671837" y="-1"/>
            <a:ext cx="1205804" cy="1045030"/>
          </a:xfrm>
          <a:prstGeom prst="rect">
            <a:avLst/>
          </a:prstGeom>
        </p:spPr>
      </p:pic>
      <p:sp>
        <p:nvSpPr>
          <p:cNvPr id="9" name="Footer Placeholder 8"/>
          <p:cNvSpPr>
            <a:spLocks noGrp="1"/>
          </p:cNvSpPr>
          <p:nvPr>
            <p:ph type="ftr" sz="quarter" idx="11"/>
          </p:nvPr>
        </p:nvSpPr>
        <p:spPr/>
        <p:txBody>
          <a:bodyPr/>
          <a:lstStyle/>
          <a:p>
            <a:r>
              <a:rPr lang="en-US" dirty="0"/>
              <a:t>Employer Disability Certification</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3825490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9" name="Footer Placeholder 8"/>
          <p:cNvSpPr>
            <a:spLocks noGrp="1"/>
          </p:cNvSpPr>
          <p:nvPr>
            <p:ph type="ftr" sz="quarter" idx="11"/>
          </p:nvPr>
        </p:nvSpPr>
        <p:spPr/>
        <p:txBody>
          <a:bodyPr/>
          <a:lstStyle/>
          <a:p>
            <a:r>
              <a:rPr lang="en-US" dirty="0"/>
              <a:t>Employer Disability Certification</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7529778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04839" cy="1325563"/>
          </a:xfrm>
        </p:spPr>
        <p:txBody>
          <a:bodyPr/>
          <a:lstStyle/>
          <a:p>
            <a:r>
              <a:rPr lang="en-US" dirty="0"/>
              <a:t>Click to edit Master title style</a:t>
            </a:r>
          </a:p>
        </p:txBody>
      </p:sp>
      <p:sp>
        <p:nvSpPr>
          <p:cNvPr id="3" name="Content Placeholder 2"/>
          <p:cNvSpPr>
            <a:spLocks noGrp="1"/>
          </p:cNvSpPr>
          <p:nvPr>
            <p:ph idx="1"/>
          </p:nvPr>
        </p:nvSpPr>
        <p:spPr>
          <a:xfrm>
            <a:off x="838200" y="1825625"/>
            <a:ext cx="690483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Employer Disability Certification</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9919991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25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04839" cy="1325563"/>
          </a:xfrm>
        </p:spPr>
        <p:txBody>
          <a:bodyPr/>
          <a:lstStyle/>
          <a:p>
            <a:r>
              <a:rPr lang="en-US" dirty="0"/>
              <a:t>Click to edit Master title style</a:t>
            </a:r>
          </a:p>
        </p:txBody>
      </p:sp>
      <p:sp>
        <p:nvSpPr>
          <p:cNvPr id="3" name="Content Placeholder 2"/>
          <p:cNvSpPr>
            <a:spLocks noGrp="1"/>
          </p:cNvSpPr>
          <p:nvPr>
            <p:ph idx="1"/>
          </p:nvPr>
        </p:nvSpPr>
        <p:spPr>
          <a:xfrm>
            <a:off x="838200" y="1825625"/>
            <a:ext cx="690483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Employer Disability Certification</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26193358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23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04839" cy="1325563"/>
          </a:xfrm>
        </p:spPr>
        <p:txBody>
          <a:bodyPr/>
          <a:lstStyle/>
          <a:p>
            <a:r>
              <a:rPr lang="en-US" dirty="0"/>
              <a:t>Click to edit Master title style</a:t>
            </a:r>
          </a:p>
        </p:txBody>
      </p:sp>
      <p:sp>
        <p:nvSpPr>
          <p:cNvPr id="3" name="Content Placeholder 2"/>
          <p:cNvSpPr>
            <a:spLocks noGrp="1"/>
          </p:cNvSpPr>
          <p:nvPr>
            <p:ph idx="1"/>
          </p:nvPr>
        </p:nvSpPr>
        <p:spPr>
          <a:xfrm>
            <a:off x="838200" y="1825625"/>
            <a:ext cx="690483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Employer Disability Certification</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0396436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04839" cy="1325563"/>
          </a:xfrm>
        </p:spPr>
        <p:txBody>
          <a:bodyPr/>
          <a:lstStyle/>
          <a:p>
            <a:r>
              <a:rPr lang="en-US" dirty="0"/>
              <a:t>Click to edit Master title style</a:t>
            </a:r>
          </a:p>
        </p:txBody>
      </p:sp>
      <p:sp>
        <p:nvSpPr>
          <p:cNvPr id="3" name="Content Placeholder 2"/>
          <p:cNvSpPr>
            <a:spLocks noGrp="1"/>
          </p:cNvSpPr>
          <p:nvPr>
            <p:ph idx="1"/>
          </p:nvPr>
        </p:nvSpPr>
        <p:spPr>
          <a:xfrm>
            <a:off x="838200" y="1825625"/>
            <a:ext cx="690483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Employer Disability Certification</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42223909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6"/>
            <a:ext cx="12192000" cy="6858000"/>
          </a:xfrm>
          <a:prstGeom prst="rect">
            <a:avLst/>
          </a:prstGeom>
        </p:spPr>
      </p:pic>
      <p:sp>
        <p:nvSpPr>
          <p:cNvPr id="2" name="Title 1"/>
          <p:cNvSpPr>
            <a:spLocks noGrp="1"/>
          </p:cNvSpPr>
          <p:nvPr>
            <p:ph type="title"/>
          </p:nvPr>
        </p:nvSpPr>
        <p:spPr>
          <a:xfrm>
            <a:off x="838200" y="365125"/>
            <a:ext cx="4830233" cy="1325563"/>
          </a:xfrm>
        </p:spPr>
        <p:txBody>
          <a:bodyPr/>
          <a:lstStyle/>
          <a:p>
            <a:r>
              <a:rPr lang="en-US" dirty="0"/>
              <a:t>Click to edit Master title style</a:t>
            </a:r>
          </a:p>
        </p:txBody>
      </p:sp>
      <p:sp>
        <p:nvSpPr>
          <p:cNvPr id="3" name="Content Placeholder 2"/>
          <p:cNvSpPr>
            <a:spLocks noGrp="1"/>
          </p:cNvSpPr>
          <p:nvPr>
            <p:ph idx="1"/>
          </p:nvPr>
        </p:nvSpPr>
        <p:spPr>
          <a:xfrm>
            <a:off x="838200" y="1825625"/>
            <a:ext cx="48302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Employer Disability Certification</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6767377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04839" cy="1325563"/>
          </a:xfrm>
        </p:spPr>
        <p:txBody>
          <a:bodyPr/>
          <a:lstStyle/>
          <a:p>
            <a:r>
              <a:rPr lang="en-US" dirty="0"/>
              <a:t>Click to edit Master title style</a:t>
            </a:r>
          </a:p>
        </p:txBody>
      </p:sp>
      <p:sp>
        <p:nvSpPr>
          <p:cNvPr id="3" name="Content Placeholder 2"/>
          <p:cNvSpPr>
            <a:spLocks noGrp="1"/>
          </p:cNvSpPr>
          <p:nvPr>
            <p:ph idx="1"/>
          </p:nvPr>
        </p:nvSpPr>
        <p:spPr>
          <a:xfrm>
            <a:off x="838200" y="1825625"/>
            <a:ext cx="690483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Employer Disability Certification</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2834488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51670" y="2055813"/>
            <a:ext cx="3699545"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8"/>
          <p:cNvSpPr>
            <a:spLocks noGrp="1"/>
          </p:cNvSpPr>
          <p:nvPr>
            <p:ph type="ftr" sz="quarter" idx="11"/>
          </p:nvPr>
        </p:nvSpPr>
        <p:spPr/>
        <p:txBody>
          <a:bodyPr/>
          <a:lstStyle/>
          <a:p>
            <a:r>
              <a:rPr lang="en-US" dirty="0"/>
              <a:t>Employer Disability Certification</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
        <p:nvSpPr>
          <p:cNvPr id="8" name="Content Placeholder 2"/>
          <p:cNvSpPr>
            <a:spLocks noGrp="1"/>
          </p:cNvSpPr>
          <p:nvPr>
            <p:ph idx="13"/>
          </p:nvPr>
        </p:nvSpPr>
        <p:spPr>
          <a:xfrm>
            <a:off x="4246227" y="2055813"/>
            <a:ext cx="3699545"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idx="14"/>
          </p:nvPr>
        </p:nvSpPr>
        <p:spPr>
          <a:xfrm>
            <a:off x="8323276" y="2055813"/>
            <a:ext cx="3699545"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955890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10515600" cy="1325563"/>
          </a:xfrm>
        </p:spPr>
        <p:txBody>
          <a:bodyPr/>
          <a:lstStyle>
            <a:lvl1pPr algn="ctr">
              <a:defRPr/>
            </a:lvl1pPr>
          </a:lstStyle>
          <a:p>
            <a:r>
              <a:rPr lang="en-US"/>
              <a:t>Click to edit Master title style</a:t>
            </a:r>
          </a:p>
        </p:txBody>
      </p:sp>
      <p:sp>
        <p:nvSpPr>
          <p:cNvPr id="3" name="Content Placeholder 2"/>
          <p:cNvSpPr>
            <a:spLocks noGrp="1"/>
          </p:cNvSpPr>
          <p:nvPr>
            <p:ph idx="1"/>
          </p:nvPr>
        </p:nvSpPr>
        <p:spPr/>
        <p:txBody>
          <a:bodyPr/>
          <a:lstStyle>
            <a:lvl1pPr algn="ctr">
              <a:defRPr/>
            </a:lvl1pPr>
            <a:lvl2pPr algn="ctr">
              <a:defRPr/>
            </a:lvl2pPr>
            <a:lvl3pPr algn="ctr">
              <a:defRPr/>
            </a:lvl3pPr>
            <a:lvl4pPr algn="ctr">
              <a:defRPr/>
            </a:lvl4pPr>
            <a:lvl5pPr algn="ct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8"/>
          <p:cNvSpPr>
            <a:spLocks noGrp="1"/>
          </p:cNvSpPr>
          <p:nvPr>
            <p:ph type="ftr" sz="quarter" idx="11"/>
          </p:nvPr>
        </p:nvSpPr>
        <p:spPr/>
        <p:txBody>
          <a:bodyPr/>
          <a:lstStyle/>
          <a:p>
            <a:r>
              <a:rPr lang="en-US" dirty="0"/>
              <a:t>Employer Disability Certification</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9967884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Employer Disability Certification</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0584417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9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t="30464" b="27109"/>
          <a:stretch/>
        </p:blipFill>
        <p:spPr>
          <a:xfrm>
            <a:off x="0" y="-2"/>
            <a:ext cx="12200292" cy="3450771"/>
          </a:xfrm>
          <a:prstGeom prst="rect">
            <a:avLst/>
          </a:prstGeom>
        </p:spPr>
      </p:pic>
      <p:sp>
        <p:nvSpPr>
          <p:cNvPr id="2" name="Rectangle 1"/>
          <p:cNvSpPr/>
          <p:nvPr userDrawn="1"/>
        </p:nvSpPr>
        <p:spPr>
          <a:xfrm>
            <a:off x="0" y="-2"/>
            <a:ext cx="12192000" cy="3526973"/>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userDrawn="1"/>
        </p:nvPicPr>
        <p:blipFill rotWithShape="1">
          <a:blip r:embed="rId4" cstate="print">
            <a:extLst>
              <a:ext uri="{28A0092B-C50C-407E-A947-70E740481C1C}">
                <a14:useLocalDpi xmlns:a14="http://schemas.microsoft.com/office/drawing/2010/main" val="0"/>
              </a:ext>
            </a:extLst>
          </a:blip>
          <a:srcRect t="38611"/>
          <a:stretch/>
        </p:blipFill>
        <p:spPr>
          <a:xfrm>
            <a:off x="10671837" y="-1"/>
            <a:ext cx="1205804" cy="1045030"/>
          </a:xfrm>
          <a:prstGeom prst="rect">
            <a:avLst/>
          </a:prstGeom>
        </p:spPr>
      </p:pic>
      <p:sp>
        <p:nvSpPr>
          <p:cNvPr id="9" name="Footer Placeholder 8"/>
          <p:cNvSpPr>
            <a:spLocks noGrp="1"/>
          </p:cNvSpPr>
          <p:nvPr>
            <p:ph type="ftr" sz="quarter" idx="11"/>
          </p:nvPr>
        </p:nvSpPr>
        <p:spPr/>
        <p:txBody>
          <a:bodyPr/>
          <a:lstStyle/>
          <a:p>
            <a:r>
              <a:rPr lang="en-US" dirty="0"/>
              <a:t>Employer Disability Certification</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24891839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Employer Disability Certification</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4011252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4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Employer Disability Certification</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26840593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581914"/>
            <a:ext cx="9463481" cy="1087495"/>
          </a:xfrm>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Employer Disability Certification</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5988497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581914"/>
            <a:ext cx="9463481" cy="1087495"/>
          </a:xfrm>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Employer Disability Certification</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2065167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800">
                <a:solidFill>
                  <a:srgbClr val="D29F13"/>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p:spPr>
        <p:txBody>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dirty="0"/>
              <a:t>Employer Disability Certification</a:t>
            </a:r>
          </a:p>
        </p:txBody>
      </p:sp>
      <p:sp>
        <p:nvSpPr>
          <p:cNvPr id="7" name="Slide Number Placeholder 6"/>
          <p:cNvSpPr>
            <a:spLocks noGrp="1"/>
          </p:cNvSpPr>
          <p:nvPr>
            <p:ph type="sldNum" sz="quarter" idx="12"/>
          </p:nvPr>
        </p:nvSpPr>
        <p:spPr/>
        <p:txBody>
          <a:bodyPr/>
          <a:lstStyle/>
          <a:p>
            <a:fld id="{EC366EBF-D70D-F74F-AD38-9FF77C106F62}" type="slidenum">
              <a:rPr lang="en-US" smtClean="0"/>
              <a:pPr/>
              <a:t>‹#›</a:t>
            </a:fld>
            <a:endParaRPr lang="en-US" dirty="0"/>
          </a:p>
        </p:txBody>
      </p:sp>
    </p:spTree>
    <p:extLst>
      <p:ext uri="{BB962C8B-B14F-4D97-AF65-F5344CB8AC3E}">
        <p14:creationId xmlns:p14="http://schemas.microsoft.com/office/powerpoint/2010/main" val="35909343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304800" y="159308"/>
            <a:ext cx="10363200" cy="304800"/>
          </a:xfrm>
        </p:spPr>
        <p:txBody>
          <a:bodyPr>
            <a:noAutofit/>
          </a:bodyPr>
          <a:lstStyle>
            <a:lvl1pPr>
              <a:defRPr b="0" i="1">
                <a:solidFill>
                  <a:schemeClr val="bg1"/>
                </a:solidFill>
                <a:latin typeface="Calibri Light" panose="020F0302020204030204" pitchFamily="34" charset="0"/>
                <a:cs typeface="Calibri Light" panose="020F0302020204030204" pitchFamily="34" charset="0"/>
              </a:defRPr>
            </a:lvl1pPr>
          </a:lstStyle>
          <a:p>
            <a:r>
              <a:rPr lang="en-US" dirty="0"/>
              <a:t>Introductions</a:t>
            </a:r>
          </a:p>
        </p:txBody>
      </p:sp>
      <p:sp>
        <p:nvSpPr>
          <p:cNvPr id="3" name="Content Placeholder 2"/>
          <p:cNvSpPr>
            <a:spLocks noGrp="1"/>
          </p:cNvSpPr>
          <p:nvPr>
            <p:ph idx="1"/>
          </p:nvPr>
        </p:nvSpPr>
        <p:spPr>
          <a:xfrm>
            <a:off x="321275" y="1446738"/>
            <a:ext cx="11464324" cy="4953000"/>
          </a:xfrm>
        </p:spPr>
        <p:txBody>
          <a:bodyPr/>
          <a:lstStyle>
            <a:lvl1pPr>
              <a:defRPr b="1">
                <a:latin typeface="Verdana" panose="020B0604030504040204" pitchFamily="34" charset="0"/>
                <a:ea typeface="Verdana" panose="020B0604030504040204" pitchFamily="34" charset="0"/>
                <a:cs typeface="Verdana" panose="020B0604030504040204" pitchFamily="34" charset="0"/>
              </a:defRPr>
            </a:lvl1pPr>
            <a:lvl2pPr>
              <a:defRPr>
                <a:latin typeface="Verdana" panose="020B0604030504040204" pitchFamily="34" charset="0"/>
                <a:ea typeface="Verdana" panose="020B0604030504040204" pitchFamily="34" charset="0"/>
                <a:cs typeface="Verdana" panose="020B0604030504040204" pitchFamily="34" charset="0"/>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824520" y="570969"/>
            <a:ext cx="826529" cy="304800"/>
          </a:xfrm>
        </p:spPr>
        <p:txBody>
          <a:bodyPr/>
          <a:lstStyle>
            <a:lvl1pPr algn="ctr">
              <a:defRPr>
                <a:solidFill>
                  <a:schemeClr val="bg1"/>
                </a:solidFill>
              </a:defRPr>
            </a:lvl1pPr>
          </a:lstStyle>
          <a:p>
            <a:fld id="{43772060-687E-41FA-8469-646A9B0E4024}" type="slidenum">
              <a:rPr lang="en-US" smtClean="0"/>
              <a:pPr/>
              <a:t>‹#›</a:t>
            </a:fld>
            <a:endParaRPr lang="en-US" dirty="0"/>
          </a:p>
        </p:txBody>
      </p:sp>
      <p:sp>
        <p:nvSpPr>
          <p:cNvPr id="11" name="Text Placeholder 10"/>
          <p:cNvSpPr>
            <a:spLocks noGrp="1"/>
          </p:cNvSpPr>
          <p:nvPr>
            <p:ph type="body" sz="quarter" idx="13"/>
          </p:nvPr>
        </p:nvSpPr>
        <p:spPr>
          <a:xfrm>
            <a:off x="304800" y="529782"/>
            <a:ext cx="10363200" cy="560034"/>
          </a:xfrm>
        </p:spPr>
        <p:txBody>
          <a:bodyPr lIns="0" tIns="0" rIns="0" bIns="0">
            <a:noAutofit/>
          </a:bodyPr>
          <a:lstStyle>
            <a:lvl1pPr marL="0" indent="0">
              <a:lnSpc>
                <a:spcPts val="2200"/>
              </a:lnSpc>
              <a:spcBef>
                <a:spcPts val="0"/>
              </a:spcBef>
              <a:buNone/>
              <a:defRPr sz="2200" b="1" cap="all"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Click to edit Master text styles</a:t>
            </a:r>
          </a:p>
        </p:txBody>
      </p:sp>
    </p:spTree>
    <p:extLst>
      <p:ext uri="{BB962C8B-B14F-4D97-AF65-F5344CB8AC3E}">
        <p14:creationId xmlns:p14="http://schemas.microsoft.com/office/powerpoint/2010/main" val="42669356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7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304800" y="159308"/>
            <a:ext cx="10363200" cy="304800"/>
          </a:xfrm>
        </p:spPr>
        <p:txBody>
          <a:bodyPr>
            <a:noAutofit/>
          </a:bodyPr>
          <a:lstStyle>
            <a:lvl1pPr>
              <a:defRPr b="0" i="1">
                <a:solidFill>
                  <a:schemeClr val="bg1"/>
                </a:solidFill>
                <a:latin typeface="Calibri Light" panose="020F0302020204030204" pitchFamily="34" charset="0"/>
                <a:cs typeface="Calibri Light" panose="020F0302020204030204" pitchFamily="34" charset="0"/>
              </a:defRPr>
            </a:lvl1pPr>
          </a:lstStyle>
          <a:p>
            <a:r>
              <a:rPr lang="en-US" dirty="0"/>
              <a:t>Introductions</a:t>
            </a:r>
          </a:p>
        </p:txBody>
      </p:sp>
      <p:sp>
        <p:nvSpPr>
          <p:cNvPr id="3" name="Content Placeholder 2"/>
          <p:cNvSpPr>
            <a:spLocks noGrp="1"/>
          </p:cNvSpPr>
          <p:nvPr>
            <p:ph idx="1"/>
          </p:nvPr>
        </p:nvSpPr>
        <p:spPr>
          <a:xfrm>
            <a:off x="321275" y="1446738"/>
            <a:ext cx="11464324" cy="4953000"/>
          </a:xfrm>
        </p:spPr>
        <p:txBody>
          <a:bodyPr/>
          <a:lstStyle>
            <a:lvl1pPr>
              <a:defRPr b="1">
                <a:latin typeface="Verdana" panose="020B0604030504040204" pitchFamily="34" charset="0"/>
                <a:ea typeface="Verdana" panose="020B0604030504040204" pitchFamily="34" charset="0"/>
                <a:cs typeface="Verdana" panose="020B0604030504040204" pitchFamily="34" charset="0"/>
              </a:defRPr>
            </a:lvl1pPr>
            <a:lvl2pPr>
              <a:defRPr>
                <a:latin typeface="Verdana" panose="020B0604030504040204" pitchFamily="34" charset="0"/>
                <a:ea typeface="Verdana" panose="020B0604030504040204" pitchFamily="34" charset="0"/>
                <a:cs typeface="Verdana" panose="020B0604030504040204" pitchFamily="34" charset="0"/>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824520" y="570969"/>
            <a:ext cx="826529" cy="304800"/>
          </a:xfrm>
        </p:spPr>
        <p:txBody>
          <a:bodyPr/>
          <a:lstStyle>
            <a:lvl1pPr algn="ctr">
              <a:defRPr>
                <a:solidFill>
                  <a:schemeClr val="bg1"/>
                </a:solidFill>
              </a:defRPr>
            </a:lvl1pPr>
          </a:lstStyle>
          <a:p>
            <a:fld id="{43772060-687E-41FA-8469-646A9B0E4024}" type="slidenum">
              <a:rPr lang="en-US" smtClean="0"/>
              <a:pPr/>
              <a:t>‹#›</a:t>
            </a:fld>
            <a:endParaRPr lang="en-US" dirty="0"/>
          </a:p>
        </p:txBody>
      </p:sp>
      <p:sp>
        <p:nvSpPr>
          <p:cNvPr id="11" name="Text Placeholder 10"/>
          <p:cNvSpPr>
            <a:spLocks noGrp="1"/>
          </p:cNvSpPr>
          <p:nvPr>
            <p:ph type="body" sz="quarter" idx="13"/>
          </p:nvPr>
        </p:nvSpPr>
        <p:spPr>
          <a:xfrm>
            <a:off x="304800" y="529782"/>
            <a:ext cx="10363200" cy="560034"/>
          </a:xfrm>
        </p:spPr>
        <p:txBody>
          <a:bodyPr lIns="0" tIns="0" rIns="0" bIns="0">
            <a:noAutofit/>
          </a:bodyPr>
          <a:lstStyle>
            <a:lvl1pPr marL="0" indent="0">
              <a:lnSpc>
                <a:spcPts val="2200"/>
              </a:lnSpc>
              <a:spcBef>
                <a:spcPts val="0"/>
              </a:spcBef>
              <a:buNone/>
              <a:defRPr sz="2200" b="1" cap="all"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Click to edit Master text styles</a:t>
            </a:r>
          </a:p>
        </p:txBody>
      </p:sp>
    </p:spTree>
    <p:extLst>
      <p:ext uri="{BB962C8B-B14F-4D97-AF65-F5344CB8AC3E}">
        <p14:creationId xmlns:p14="http://schemas.microsoft.com/office/powerpoint/2010/main" val="5312729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7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13233" r="32819" b="4389"/>
          <a:stretch/>
        </p:blipFill>
        <p:spPr>
          <a:xfrm>
            <a:off x="0" y="0"/>
            <a:ext cx="4615543" cy="5606143"/>
          </a:xfrm>
          <a:prstGeom prst="rect">
            <a:avLst/>
          </a:prstGeom>
        </p:spPr>
      </p:pic>
      <p:pic>
        <p:nvPicPr>
          <p:cNvPr id="4" name="Picture 3"/>
          <p:cNvPicPr>
            <a:picLocks noChangeAspect="1"/>
          </p:cNvPicPr>
          <p:nvPr userDrawn="1"/>
        </p:nvPicPr>
        <p:blipFill rotWithShape="1">
          <a:blip r:embed="rId4" cstate="print">
            <a:extLst>
              <a:ext uri="{28A0092B-C50C-407E-A947-70E740481C1C}">
                <a14:useLocalDpi xmlns:a14="http://schemas.microsoft.com/office/drawing/2010/main" val="0"/>
              </a:ext>
            </a:extLst>
          </a:blip>
          <a:srcRect t="38611"/>
          <a:stretch/>
        </p:blipFill>
        <p:spPr>
          <a:xfrm>
            <a:off x="10671837" y="-1"/>
            <a:ext cx="1205804" cy="1045030"/>
          </a:xfrm>
          <a:prstGeom prst="rect">
            <a:avLst/>
          </a:prstGeom>
        </p:spPr>
      </p:pic>
      <p:sp>
        <p:nvSpPr>
          <p:cNvPr id="9" name="Footer Placeholder 8"/>
          <p:cNvSpPr>
            <a:spLocks noGrp="1"/>
          </p:cNvSpPr>
          <p:nvPr>
            <p:ph type="ftr" sz="quarter" idx="11"/>
          </p:nvPr>
        </p:nvSpPr>
        <p:spPr/>
        <p:txBody>
          <a:bodyPr/>
          <a:lstStyle/>
          <a:p>
            <a:r>
              <a:rPr lang="en-US" dirty="0"/>
              <a:t>Employer Disability Certification</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
        <p:nvSpPr>
          <p:cNvPr id="5" name="Rectangle 4"/>
          <p:cNvSpPr/>
          <p:nvPr userDrawn="1"/>
        </p:nvSpPr>
        <p:spPr>
          <a:xfrm rot="10800000">
            <a:off x="0" y="3657600"/>
            <a:ext cx="4870764" cy="2046513"/>
          </a:xfrm>
          <a:prstGeom prst="rect">
            <a:avLst/>
          </a:prstGeom>
          <a:gradFill flip="none" rotWithShape="1">
            <a:gsLst>
              <a:gs pos="0">
                <a:srgbClr val="FFFFFF">
                  <a:alpha val="0"/>
                </a:srgbClr>
              </a:gs>
              <a:gs pos="50000">
                <a:srgbClr val="FFFFFF">
                  <a:alpha val="56000"/>
                </a:srgbClr>
              </a:gs>
              <a:gs pos="100000">
                <a:schemeClr val="bg1">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277383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8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19545" t="-55" r="26365" b="-25"/>
          <a:stretch/>
        </p:blipFill>
        <p:spPr>
          <a:xfrm>
            <a:off x="0" y="0"/>
            <a:ext cx="4807390" cy="5929908"/>
          </a:xfrm>
          <a:prstGeom prst="rect">
            <a:avLst/>
          </a:prstGeom>
        </p:spPr>
      </p:pic>
      <p:pic>
        <p:nvPicPr>
          <p:cNvPr id="4" name="Picture 3"/>
          <p:cNvPicPr>
            <a:picLocks noChangeAspect="1"/>
          </p:cNvPicPr>
          <p:nvPr userDrawn="1"/>
        </p:nvPicPr>
        <p:blipFill rotWithShape="1">
          <a:blip r:embed="rId4" cstate="print">
            <a:extLst>
              <a:ext uri="{28A0092B-C50C-407E-A947-70E740481C1C}">
                <a14:useLocalDpi xmlns:a14="http://schemas.microsoft.com/office/drawing/2010/main" val="0"/>
              </a:ext>
            </a:extLst>
          </a:blip>
          <a:srcRect t="38611"/>
          <a:stretch/>
        </p:blipFill>
        <p:spPr>
          <a:xfrm>
            <a:off x="10671837" y="-1"/>
            <a:ext cx="1205804" cy="1045030"/>
          </a:xfrm>
          <a:prstGeom prst="rect">
            <a:avLst/>
          </a:prstGeom>
        </p:spPr>
      </p:pic>
      <p:sp>
        <p:nvSpPr>
          <p:cNvPr id="9" name="Footer Placeholder 8"/>
          <p:cNvSpPr>
            <a:spLocks noGrp="1"/>
          </p:cNvSpPr>
          <p:nvPr>
            <p:ph type="ftr" sz="quarter" idx="11"/>
          </p:nvPr>
        </p:nvSpPr>
        <p:spPr/>
        <p:txBody>
          <a:bodyPr/>
          <a:lstStyle/>
          <a:p>
            <a:r>
              <a:rPr lang="en-US" dirty="0"/>
              <a:t>Employer Disability Certification</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
        <p:nvSpPr>
          <p:cNvPr id="5" name="Rectangle 4"/>
          <p:cNvSpPr/>
          <p:nvPr userDrawn="1"/>
        </p:nvSpPr>
        <p:spPr>
          <a:xfrm rot="10800000">
            <a:off x="0" y="3995056"/>
            <a:ext cx="4870764" cy="2043706"/>
          </a:xfrm>
          <a:prstGeom prst="rect">
            <a:avLst/>
          </a:prstGeom>
          <a:gradFill flip="none" rotWithShape="1">
            <a:gsLst>
              <a:gs pos="0">
                <a:srgbClr val="FFFFFF">
                  <a:alpha val="0"/>
                </a:srgbClr>
              </a:gs>
              <a:gs pos="50000">
                <a:srgbClr val="FFFFFF">
                  <a:alpha val="56000"/>
                </a:srgbClr>
              </a:gs>
              <a:gs pos="100000">
                <a:schemeClr val="bg1">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126627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6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t="29600" b="34966"/>
          <a:stretch/>
        </p:blipFill>
        <p:spPr>
          <a:xfrm>
            <a:off x="0" y="-1124"/>
            <a:ext cx="12192000" cy="2883315"/>
          </a:xfrm>
          <a:prstGeom prst="rect">
            <a:avLst/>
          </a:prstGeom>
        </p:spPr>
      </p:pic>
      <p:pic>
        <p:nvPicPr>
          <p:cNvPr id="4" name="Picture 3"/>
          <p:cNvPicPr>
            <a:picLocks noChangeAspect="1"/>
          </p:cNvPicPr>
          <p:nvPr userDrawn="1"/>
        </p:nvPicPr>
        <p:blipFill rotWithShape="1">
          <a:blip r:embed="rId4" cstate="print">
            <a:extLst>
              <a:ext uri="{28A0092B-C50C-407E-A947-70E740481C1C}">
                <a14:useLocalDpi xmlns:a14="http://schemas.microsoft.com/office/drawing/2010/main" val="0"/>
              </a:ext>
            </a:extLst>
          </a:blip>
          <a:srcRect t="38611"/>
          <a:stretch/>
        </p:blipFill>
        <p:spPr>
          <a:xfrm>
            <a:off x="10671837" y="-1"/>
            <a:ext cx="1205804" cy="1045030"/>
          </a:xfrm>
          <a:prstGeom prst="rect">
            <a:avLst/>
          </a:prstGeom>
        </p:spPr>
      </p:pic>
      <p:sp>
        <p:nvSpPr>
          <p:cNvPr id="9" name="Footer Placeholder 8"/>
          <p:cNvSpPr>
            <a:spLocks noGrp="1"/>
          </p:cNvSpPr>
          <p:nvPr>
            <p:ph type="ftr" sz="quarter" idx="11"/>
          </p:nvPr>
        </p:nvSpPr>
        <p:spPr/>
        <p:txBody>
          <a:bodyPr/>
          <a:lstStyle/>
          <a:p>
            <a:r>
              <a:rPr lang="en-US" dirty="0"/>
              <a:t>Employer Disability Certification</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41606674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6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Employer Disability Certification</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3830630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Employer Disability Certification</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78209350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9463481"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9555060" y="208400"/>
            <a:ext cx="1359017" cy="365125"/>
          </a:xfrm>
          <a:prstGeom prst="rect">
            <a:avLst/>
          </a:prstGeom>
        </p:spPr>
        <p:txBody>
          <a:bodyPr vert="horz" lIns="91440" tIns="45720" rIns="91440" bIns="45720" rtlCol="0" anchor="ctr"/>
          <a:lstStyle>
            <a:lvl1pPr algn="r">
              <a:defRPr sz="1600" i="1">
                <a:solidFill>
                  <a:srgbClr val="003B5C"/>
                </a:solidFill>
                <a:latin typeface="+mj-lt"/>
                <a:ea typeface="Verdana" panose="020B0604030504040204" pitchFamily="34" charset="0"/>
                <a:cs typeface="Verdana" panose="020B0604030504040204" pitchFamily="34" charset="0"/>
              </a:defRPr>
            </a:lvl1pPr>
          </a:lstStyle>
          <a:p>
            <a:r>
              <a:rPr lang="en-US" dirty="0"/>
              <a:t>Employer Disability Certification</a:t>
            </a:r>
          </a:p>
        </p:txBody>
      </p:sp>
      <p:sp>
        <p:nvSpPr>
          <p:cNvPr id="6" name="Slide Number Placeholder 5"/>
          <p:cNvSpPr>
            <a:spLocks noGrp="1"/>
          </p:cNvSpPr>
          <p:nvPr>
            <p:ph type="sldNum" sz="quarter" idx="4"/>
          </p:nvPr>
        </p:nvSpPr>
        <p:spPr>
          <a:xfrm>
            <a:off x="10749792" y="200011"/>
            <a:ext cx="1036740" cy="365125"/>
          </a:xfrm>
          <a:prstGeom prst="rect">
            <a:avLst/>
          </a:prstGeom>
        </p:spPr>
        <p:txBody>
          <a:bodyPr vert="horz" lIns="91440" tIns="45720" rIns="91440" bIns="45720" rtlCol="0" anchor="ctr"/>
          <a:lstStyle>
            <a:lvl1pPr algn="r">
              <a:defRPr sz="24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40873247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80" r:id="rId3"/>
    <p:sldLayoutId id="2147483722" r:id="rId4"/>
    <p:sldLayoutId id="2147483720" r:id="rId5"/>
    <p:sldLayoutId id="2147483721" r:id="rId6"/>
    <p:sldLayoutId id="2147483688" r:id="rId7"/>
    <p:sldLayoutId id="2147483678" r:id="rId8"/>
    <p:sldLayoutId id="2147483661" r:id="rId9"/>
    <p:sldLayoutId id="2147483686" r:id="rId10"/>
    <p:sldLayoutId id="2147483676" r:id="rId11"/>
    <p:sldLayoutId id="2147483681" r:id="rId12"/>
    <p:sldLayoutId id="2147483672" r:id="rId13"/>
    <p:sldLayoutId id="2147483673" r:id="rId14"/>
    <p:sldLayoutId id="2147483687" r:id="rId15"/>
    <p:sldLayoutId id="2147483683" r:id="rId16"/>
    <p:sldLayoutId id="2147483666" r:id="rId17"/>
    <p:sldLayoutId id="2147483682" r:id="rId18"/>
    <p:sldLayoutId id="2147483665" r:id="rId19"/>
    <p:sldLayoutId id="2147483684" r:id="rId20"/>
    <p:sldLayoutId id="2147483662" r:id="rId21"/>
    <p:sldLayoutId id="2147483663" r:id="rId22"/>
    <p:sldLayoutId id="2147483729" r:id="rId23"/>
    <p:sldLayoutId id="2147483731" r:id="rId24"/>
    <p:sldLayoutId id="2147483730" r:id="rId25"/>
    <p:sldLayoutId id="2147483668" r:id="rId26"/>
    <p:sldLayoutId id="2147483664" r:id="rId27"/>
    <p:sldLayoutId id="2147483685" r:id="rId28"/>
    <p:sldLayoutId id="2147483667" r:id="rId29"/>
    <p:sldLayoutId id="2147483660" r:id="rId30"/>
    <p:sldLayoutId id="2147483651" r:id="rId31"/>
    <p:sldLayoutId id="2147483677" r:id="rId32"/>
    <p:sldLayoutId id="2147483675" r:id="rId33"/>
    <p:sldLayoutId id="2147483674" r:id="rId34"/>
    <p:sldLayoutId id="2147483659" r:id="rId35"/>
    <p:sldLayoutId id="2147483658" r:id="rId36"/>
    <p:sldLayoutId id="2147483652" r:id="rId37"/>
    <p:sldLayoutId id="2147483653" r:id="rId38"/>
    <p:sldLayoutId id="2147483654" r:id="rId39"/>
    <p:sldLayoutId id="2147483655" r:id="rId40"/>
    <p:sldLayoutId id="2147483728" r:id="rId41"/>
    <p:sldLayoutId id="2147483656" r:id="rId42"/>
    <p:sldLayoutId id="2147483657" r:id="rId43"/>
    <p:sldLayoutId id="2147483669" r:id="rId44"/>
    <p:sldLayoutId id="2147483671" r:id="rId45"/>
    <p:sldLayoutId id="2147483679" r:id="rId46"/>
  </p:sldLayoutIdLst>
  <p:hf hdr="0" dt="0"/>
  <p:txStyles>
    <p:titleStyle>
      <a:lvl1pPr algn="l" defTabSz="914400" rtl="0" eaLnBrk="1" latinLnBrk="0" hangingPunct="1">
        <a:lnSpc>
          <a:spcPct val="90000"/>
        </a:lnSpc>
        <a:spcBef>
          <a:spcPct val="0"/>
        </a:spcBef>
        <a:buNone/>
        <a:defRPr lang="en-US" sz="2800" b="1" kern="1200" dirty="0" smtClean="0">
          <a:solidFill>
            <a:srgbClr val="003B5C"/>
          </a:solidFill>
          <a:latin typeface="Verdana" panose="020B0604030504040204" pitchFamily="34" charset="0"/>
          <a:ea typeface="Verdana" panose="020B0604030504040204" pitchFamily="34" charset="0"/>
          <a:cs typeface="Verdana" panose="020B0604030504040204" pitchFamily="34" charset="0"/>
        </a:defRPr>
      </a:lvl1pPr>
    </p:titleStyle>
    <p:bodyStyle>
      <a:lvl1pPr marL="0" indent="0" algn="l" defTabSz="914400" rtl="0" eaLnBrk="1" latinLnBrk="0" hangingPunct="1">
        <a:lnSpc>
          <a:spcPct val="90000"/>
        </a:lnSpc>
        <a:spcBef>
          <a:spcPts val="1000"/>
        </a:spcBef>
        <a:buFontTx/>
        <a:buNone/>
        <a:defRPr sz="2800" b="1" kern="1200">
          <a:solidFill>
            <a:srgbClr val="003B5C"/>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6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400" kern="1200">
          <a:solidFill>
            <a:srgbClr val="43695B"/>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slideLayout" Target="../slideLayouts/slideLayout8.xml"/><Relationship Id="rId7" Type="http://schemas.openxmlformats.org/officeDocument/2006/relationships/diagramQuickStyle" Target="../diagrams/quickStyle7.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diagramLayout" Target="../diagrams/layout7.xml"/><Relationship Id="rId11" Type="http://schemas.openxmlformats.org/officeDocument/2006/relationships/image" Target="../media/image47.png"/><Relationship Id="rId5" Type="http://schemas.openxmlformats.org/officeDocument/2006/relationships/diagramData" Target="../diagrams/data7.xml"/><Relationship Id="rId10" Type="http://schemas.openxmlformats.org/officeDocument/2006/relationships/image" Target="../media/image65.png"/><Relationship Id="rId4" Type="http://schemas.openxmlformats.org/officeDocument/2006/relationships/notesSlide" Target="../notesSlides/notesSlide10.xml"/><Relationship Id="rId9" Type="http://schemas.microsoft.com/office/2007/relationships/diagramDrawing" Target="../diagrams/drawing7.xml"/></Relationships>
</file>

<file path=ppt/slides/_rels/slide11.xml.rels><?xml version="1.0" encoding="UTF-8" standalone="yes"?>
<Relationships xmlns="http://schemas.openxmlformats.org/package/2006/relationships"><Relationship Id="rId8" Type="http://schemas.openxmlformats.org/officeDocument/2006/relationships/diagramQuickStyle" Target="../diagrams/quickStyle8.xml"/><Relationship Id="rId3" Type="http://schemas.openxmlformats.org/officeDocument/2006/relationships/slideLayout" Target="../slideLayouts/slideLayout33.xml"/><Relationship Id="rId7" Type="http://schemas.openxmlformats.org/officeDocument/2006/relationships/diagramLayout" Target="../diagrams/layout8.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diagramData" Target="../diagrams/data8.xml"/><Relationship Id="rId11" Type="http://schemas.openxmlformats.org/officeDocument/2006/relationships/image" Target="../media/image47.png"/><Relationship Id="rId5" Type="http://schemas.openxmlformats.org/officeDocument/2006/relationships/image" Target="../media/image66.png"/><Relationship Id="rId10" Type="http://schemas.microsoft.com/office/2007/relationships/diagramDrawing" Target="../diagrams/drawing8.xml"/><Relationship Id="rId4" Type="http://schemas.openxmlformats.org/officeDocument/2006/relationships/notesSlide" Target="../notesSlides/notesSlide11.xml"/><Relationship Id="rId9" Type="http://schemas.openxmlformats.org/officeDocument/2006/relationships/diagramColors" Target="../diagrams/colors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7.png"/><Relationship Id="rId5" Type="http://schemas.openxmlformats.org/officeDocument/2006/relationships/image" Target="../media/image67.jpeg"/><Relationship Id="rId4"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38.xml"/><Relationship Id="rId7" Type="http://schemas.openxmlformats.org/officeDocument/2006/relationships/diagramLayout" Target="../diagrams/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Data" Target="../diagrams/data1.xml"/><Relationship Id="rId11" Type="http://schemas.openxmlformats.org/officeDocument/2006/relationships/image" Target="../media/image47.png"/><Relationship Id="rId5" Type="http://schemas.openxmlformats.org/officeDocument/2006/relationships/image" Target="../media/image48.png"/><Relationship Id="rId10" Type="http://schemas.microsoft.com/office/2007/relationships/diagramDrawing" Target="../diagrams/drawing1.xml"/><Relationship Id="rId4" Type="http://schemas.openxmlformats.org/officeDocument/2006/relationships/notesSlide" Target="../notesSlides/notesSlide2.xml"/><Relationship Id="rId9" Type="http://schemas.openxmlformats.org/officeDocument/2006/relationships/diagramColors" Target="../diagrams/colors1.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38.xml"/><Relationship Id="rId7" Type="http://schemas.openxmlformats.org/officeDocument/2006/relationships/diagramQuickStyle" Target="../diagrams/quickStyle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47.png"/><Relationship Id="rId4" Type="http://schemas.openxmlformats.org/officeDocument/2006/relationships/notesSlide" Target="../notesSlides/notesSlide3.xml"/><Relationship Id="rId9" Type="http://schemas.microsoft.com/office/2007/relationships/diagramDrawing" Target="../diagrams/drawing2.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38.xml"/><Relationship Id="rId7" Type="http://schemas.openxmlformats.org/officeDocument/2006/relationships/diagramQuickStyle" Target="../diagrams/quickStyle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Layout" Target="../diagrams/layout3.xml"/><Relationship Id="rId11" Type="http://schemas.openxmlformats.org/officeDocument/2006/relationships/image" Target="../media/image47.png"/><Relationship Id="rId5" Type="http://schemas.openxmlformats.org/officeDocument/2006/relationships/diagramData" Target="../diagrams/data3.xml"/><Relationship Id="rId10" Type="http://schemas.openxmlformats.org/officeDocument/2006/relationships/image" Target="../media/image59.png"/><Relationship Id="rId4" Type="http://schemas.openxmlformats.org/officeDocument/2006/relationships/notesSlide" Target="../notesSlides/notesSlide4.xml"/><Relationship Id="rId9" Type="http://schemas.microsoft.com/office/2007/relationships/diagramDrawing" Target="../diagrams/drawing3.xml"/></Relationships>
</file>

<file path=ppt/slides/_rels/slide5.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slideLayout" Target="../slideLayouts/slideLayout8.xml"/><Relationship Id="rId7" Type="http://schemas.openxmlformats.org/officeDocument/2006/relationships/diagramLayout" Target="../diagrams/layout4.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Data" Target="../diagrams/data4.xml"/><Relationship Id="rId11" Type="http://schemas.openxmlformats.org/officeDocument/2006/relationships/image" Target="../media/image47.png"/><Relationship Id="rId5" Type="http://schemas.openxmlformats.org/officeDocument/2006/relationships/image" Target="../media/image60.png"/><Relationship Id="rId10" Type="http://schemas.microsoft.com/office/2007/relationships/diagramDrawing" Target="../diagrams/drawing4.xml"/><Relationship Id="rId4" Type="http://schemas.openxmlformats.org/officeDocument/2006/relationships/notesSlide" Target="../notesSlides/notesSlide5.xml"/><Relationship Id="rId9" Type="http://schemas.openxmlformats.org/officeDocument/2006/relationships/diagramColors" Target="../diagrams/colors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7.png"/><Relationship Id="rId5" Type="http://schemas.openxmlformats.org/officeDocument/2006/relationships/image" Target="../media/image6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diagramQuickStyle" Target="../diagrams/quickStyle5.xml"/><Relationship Id="rId3" Type="http://schemas.openxmlformats.org/officeDocument/2006/relationships/slideLayout" Target="../slideLayouts/slideLayout8.xml"/><Relationship Id="rId7" Type="http://schemas.openxmlformats.org/officeDocument/2006/relationships/diagramLayout" Target="../diagrams/layout5.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diagramData" Target="../diagrams/data5.xml"/><Relationship Id="rId11" Type="http://schemas.openxmlformats.org/officeDocument/2006/relationships/image" Target="../media/image47.png"/><Relationship Id="rId5" Type="http://schemas.openxmlformats.org/officeDocument/2006/relationships/image" Target="../media/image62.png"/><Relationship Id="rId10" Type="http://schemas.microsoft.com/office/2007/relationships/diagramDrawing" Target="../diagrams/drawing5.xml"/><Relationship Id="rId4" Type="http://schemas.openxmlformats.org/officeDocument/2006/relationships/notesSlide" Target="../notesSlides/notesSlide7.xml"/><Relationship Id="rId9" Type="http://schemas.openxmlformats.org/officeDocument/2006/relationships/diagramColors" Target="../diagrams/colors5.xml"/></Relationships>
</file>

<file path=ppt/slides/_rels/slide8.xml.rels><?xml version="1.0" encoding="UTF-8" standalone="yes"?>
<Relationships xmlns="http://schemas.openxmlformats.org/package/2006/relationships"><Relationship Id="rId8" Type="http://schemas.openxmlformats.org/officeDocument/2006/relationships/diagramQuickStyle" Target="../diagrams/quickStyle6.xml"/><Relationship Id="rId3" Type="http://schemas.openxmlformats.org/officeDocument/2006/relationships/slideLayout" Target="../slideLayouts/slideLayout8.xml"/><Relationship Id="rId7" Type="http://schemas.openxmlformats.org/officeDocument/2006/relationships/diagramLayout" Target="../diagrams/layout6.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diagramData" Target="../diagrams/data6.xml"/><Relationship Id="rId11" Type="http://schemas.openxmlformats.org/officeDocument/2006/relationships/image" Target="../media/image47.png"/><Relationship Id="rId5" Type="http://schemas.openxmlformats.org/officeDocument/2006/relationships/image" Target="../media/image63.png"/><Relationship Id="rId10" Type="http://schemas.microsoft.com/office/2007/relationships/diagramDrawing" Target="../diagrams/drawing6.xml"/><Relationship Id="rId4" Type="http://schemas.openxmlformats.org/officeDocument/2006/relationships/notesSlide" Target="../notesSlides/notesSlide8.xml"/><Relationship Id="rId9" Type="http://schemas.openxmlformats.org/officeDocument/2006/relationships/diagramColors" Target="../diagrams/colors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7.png"/><Relationship Id="rId5" Type="http://schemas.openxmlformats.org/officeDocument/2006/relationships/image" Target="../media/image6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68885"/>
          </a:xfrm>
          <a:prstGeom prst="rect">
            <a:avLst/>
          </a:prstGeom>
          <a:solidFill>
            <a:schemeClr val="accent5">
              <a:lumMod val="75000"/>
            </a:schemeClr>
          </a:solidFill>
        </p:spPr>
      </p:pic>
      <p:sp>
        <p:nvSpPr>
          <p:cNvPr id="4" name="Rectangle 3">
            <a:extLst>
              <a:ext uri="{FF2B5EF4-FFF2-40B4-BE49-F238E27FC236}">
                <a16:creationId xmlns:a16="http://schemas.microsoft.com/office/drawing/2014/main" id="{A09E31F7-76F3-0E2F-A393-57B5EAD4FD0A}"/>
              </a:ext>
            </a:extLst>
          </p:cNvPr>
          <p:cNvSpPr/>
          <p:nvPr/>
        </p:nvSpPr>
        <p:spPr>
          <a:xfrm>
            <a:off x="10922558" y="0"/>
            <a:ext cx="633046" cy="683288"/>
          </a:xfrm>
          <a:prstGeom prst="rect">
            <a:avLst/>
          </a:prstGeom>
          <a:solidFill>
            <a:srgbClr val="183D5E"/>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3C12EEB0-AD35-73AA-0F4E-4D25F2189AFD}"/>
              </a:ext>
            </a:extLst>
          </p:cNvPr>
          <p:cNvSpPr>
            <a:spLocks noGrp="1"/>
          </p:cNvSpPr>
          <p:nvPr>
            <p:ph type="sldNum" sz="quarter" idx="12"/>
          </p:nvPr>
        </p:nvSpPr>
        <p:spPr/>
        <p:txBody>
          <a:bodyPr/>
          <a:lstStyle/>
          <a:p>
            <a:fld id="{B0C3E88A-0163-48A4-9F34-7D71CA4062C9}" type="slidenum">
              <a:rPr lang="en-US" smtClean="0"/>
              <a:pPr/>
              <a:t>1</a:t>
            </a:fld>
            <a:endParaRPr lang="en-US" dirty="0"/>
          </a:p>
        </p:txBody>
      </p:sp>
      <p:sp>
        <p:nvSpPr>
          <p:cNvPr id="6" name="TextBox 5">
            <a:extLst>
              <a:ext uri="{FF2B5EF4-FFF2-40B4-BE49-F238E27FC236}">
                <a16:creationId xmlns:a16="http://schemas.microsoft.com/office/drawing/2014/main" id="{ECC8D24C-BE98-4AA2-09B8-2D0128E58D04}"/>
              </a:ext>
            </a:extLst>
          </p:cNvPr>
          <p:cNvSpPr txBox="1"/>
          <p:nvPr/>
        </p:nvSpPr>
        <p:spPr>
          <a:xfrm>
            <a:off x="1879601" y="2791303"/>
            <a:ext cx="8813412" cy="584775"/>
          </a:xfrm>
          <a:prstGeom prst="rect">
            <a:avLst/>
          </a:prstGeom>
          <a:noFill/>
        </p:spPr>
        <p:txBody>
          <a:bodyPr wrap="square" rtlCol="0">
            <a:spAutoFit/>
          </a:bodyPr>
          <a:lstStyle/>
          <a:p>
            <a:r>
              <a:rPr lang="en-US" sz="3200" b="1" dirty="0">
                <a:solidFill>
                  <a:schemeClr val="accent1">
                    <a:lumMod val="50000"/>
                  </a:schemeClr>
                </a:solidFill>
              </a:rPr>
              <a:t>Employer Access:  Employer Disability Certification</a:t>
            </a:r>
          </a:p>
        </p:txBody>
      </p:sp>
      <p:pic>
        <p:nvPicPr>
          <p:cNvPr id="7" name="Audio 6">
            <a:hlinkClick r:id="" action="ppaction://media"/>
            <a:extLst>
              <a:ext uri="{FF2B5EF4-FFF2-40B4-BE49-F238E27FC236}">
                <a16:creationId xmlns:a16="http://schemas.microsoft.com/office/drawing/2014/main" id="{5E4AB0DE-62A4-90AE-4D51-8E460637899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10950" y="6076950"/>
            <a:ext cx="609600" cy="609600"/>
          </a:xfrm>
          <a:prstGeom prst="rect">
            <a:avLst/>
          </a:prstGeom>
        </p:spPr>
      </p:pic>
    </p:spTree>
    <p:extLst>
      <p:ext uri="{BB962C8B-B14F-4D97-AF65-F5344CB8AC3E}">
        <p14:creationId xmlns:p14="http://schemas.microsoft.com/office/powerpoint/2010/main" val="1773044962"/>
      </p:ext>
    </p:extLst>
  </p:cSld>
  <p:clrMapOvr>
    <a:masterClrMapping/>
  </p:clrMapOvr>
  <mc:AlternateContent xmlns:mc="http://schemas.openxmlformats.org/markup-compatibility/2006" xmlns:p14="http://schemas.microsoft.com/office/powerpoint/2010/main">
    <mc:Choice Requires="p14">
      <p:transition spd="slow" p14:dur="2000" advTm="5702"/>
    </mc:Choice>
    <mc:Fallback xmlns="">
      <p:transition spd="slow" advTm="57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AAA0A0E-E745-BD0E-75CE-B8EACE0C8DD5}"/>
              </a:ext>
            </a:extLst>
          </p:cNvPr>
          <p:cNvSpPr>
            <a:spLocks noGrp="1"/>
          </p:cNvSpPr>
          <p:nvPr>
            <p:ph type="sldNum" sz="quarter" idx="12"/>
          </p:nvPr>
        </p:nvSpPr>
        <p:spPr/>
        <p:txBody>
          <a:bodyPr/>
          <a:lstStyle/>
          <a:p>
            <a:fld id="{B0C3E88A-0163-48A4-9F34-7D71CA4062C9}" type="slidenum">
              <a:rPr lang="en-US" smtClean="0"/>
              <a:pPr/>
              <a:t>10</a:t>
            </a:fld>
            <a:endParaRPr lang="en-US" dirty="0"/>
          </a:p>
        </p:txBody>
      </p:sp>
      <p:graphicFrame>
        <p:nvGraphicFramePr>
          <p:cNvPr id="5" name="Diagram 4">
            <a:extLst>
              <a:ext uri="{FF2B5EF4-FFF2-40B4-BE49-F238E27FC236}">
                <a16:creationId xmlns:a16="http://schemas.microsoft.com/office/drawing/2014/main" id="{4B15F590-08C5-953E-49C4-C9BE6BBB04F7}"/>
              </a:ext>
            </a:extLst>
          </p:cNvPr>
          <p:cNvGraphicFramePr/>
          <p:nvPr>
            <p:extLst>
              <p:ext uri="{D42A27DB-BD31-4B8C-83A1-F6EECF244321}">
                <p14:modId xmlns:p14="http://schemas.microsoft.com/office/powerpoint/2010/main" val="2761813718"/>
              </p:ext>
            </p:extLst>
          </p:nvPr>
        </p:nvGraphicFramePr>
        <p:xfrm>
          <a:off x="1619481" y="816926"/>
          <a:ext cx="9121966" cy="54804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Picture 6">
            <a:extLst>
              <a:ext uri="{FF2B5EF4-FFF2-40B4-BE49-F238E27FC236}">
                <a16:creationId xmlns:a16="http://schemas.microsoft.com/office/drawing/2014/main" id="{68E16243-059A-59CD-FD46-535788D36AC9}"/>
              </a:ext>
            </a:extLst>
          </p:cNvPr>
          <p:cNvPicPr>
            <a:picLocks noChangeAspect="1"/>
          </p:cNvPicPr>
          <p:nvPr/>
        </p:nvPicPr>
        <p:blipFill>
          <a:blip r:embed="rId10"/>
          <a:stretch>
            <a:fillRect/>
          </a:stretch>
        </p:blipFill>
        <p:spPr>
          <a:xfrm>
            <a:off x="703405" y="1560514"/>
            <a:ext cx="10785189" cy="4361821"/>
          </a:xfrm>
          <a:prstGeom prst="rect">
            <a:avLst/>
          </a:prstGeom>
        </p:spPr>
      </p:pic>
      <p:sp>
        <p:nvSpPr>
          <p:cNvPr id="11" name="TextBox 10">
            <a:extLst>
              <a:ext uri="{FF2B5EF4-FFF2-40B4-BE49-F238E27FC236}">
                <a16:creationId xmlns:a16="http://schemas.microsoft.com/office/drawing/2014/main" id="{92131CC5-87E0-54EF-A1ED-1D0825581A63}"/>
              </a:ext>
            </a:extLst>
          </p:cNvPr>
          <p:cNvSpPr txBox="1"/>
          <p:nvPr/>
        </p:nvSpPr>
        <p:spPr>
          <a:xfrm>
            <a:off x="1050204" y="173571"/>
            <a:ext cx="6096000" cy="369332"/>
          </a:xfrm>
          <a:prstGeom prst="rect">
            <a:avLst/>
          </a:prstGeom>
          <a:noFill/>
        </p:spPr>
        <p:txBody>
          <a:bodyPr wrap="square">
            <a:spAutoFit/>
          </a:bodyPr>
          <a:lstStyle/>
          <a:p>
            <a:r>
              <a:rPr lang="en-US" dirty="0">
                <a:solidFill>
                  <a:schemeClr val="tx2"/>
                </a:solidFill>
              </a:rPr>
              <a:t>Data Collection Step 4: Review and Submit</a:t>
            </a:r>
          </a:p>
        </p:txBody>
      </p:sp>
      <p:pic>
        <p:nvPicPr>
          <p:cNvPr id="2" name="Audio 1">
            <a:hlinkClick r:id="" action="ppaction://media"/>
            <a:extLst>
              <a:ext uri="{FF2B5EF4-FFF2-40B4-BE49-F238E27FC236}">
                <a16:creationId xmlns:a16="http://schemas.microsoft.com/office/drawing/2014/main" id="{2191D138-E1C2-A862-837C-B6ADD47DBCB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10950" y="6076950"/>
            <a:ext cx="609600" cy="609600"/>
          </a:xfrm>
          <a:prstGeom prst="rect">
            <a:avLst/>
          </a:prstGeom>
        </p:spPr>
      </p:pic>
    </p:spTree>
    <p:extLst>
      <p:ext uri="{BB962C8B-B14F-4D97-AF65-F5344CB8AC3E}">
        <p14:creationId xmlns:p14="http://schemas.microsoft.com/office/powerpoint/2010/main" val="899117625"/>
      </p:ext>
    </p:extLst>
  </p:cSld>
  <p:clrMapOvr>
    <a:masterClrMapping/>
  </p:clrMapOvr>
  <mc:AlternateContent xmlns:mc="http://schemas.openxmlformats.org/markup-compatibility/2006" xmlns:p14="http://schemas.microsoft.com/office/powerpoint/2010/main">
    <mc:Choice Requires="p14">
      <p:transition spd="slow" p14:dur="2000" advTm="27062"/>
    </mc:Choice>
    <mc:Fallback xmlns="">
      <p:transition spd="slow" advTm="270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6612BB8-0BEE-076E-1BCC-51A985905AB4}"/>
              </a:ext>
            </a:extLst>
          </p:cNvPr>
          <p:cNvPicPr>
            <a:picLocks noChangeAspect="1"/>
          </p:cNvPicPr>
          <p:nvPr/>
        </p:nvPicPr>
        <p:blipFill>
          <a:blip r:embed="rId5"/>
          <a:stretch>
            <a:fillRect/>
          </a:stretch>
        </p:blipFill>
        <p:spPr>
          <a:xfrm>
            <a:off x="88892" y="749803"/>
            <a:ext cx="7354543" cy="5225696"/>
          </a:xfrm>
          <a:prstGeom prst="rect">
            <a:avLst/>
          </a:prstGeom>
          <a:ln>
            <a:noFill/>
          </a:ln>
        </p:spPr>
      </p:pic>
      <p:sp>
        <p:nvSpPr>
          <p:cNvPr id="4" name="Slide Number Placeholder 3">
            <a:extLst>
              <a:ext uri="{FF2B5EF4-FFF2-40B4-BE49-F238E27FC236}">
                <a16:creationId xmlns:a16="http://schemas.microsoft.com/office/drawing/2014/main" id="{06084AF2-94A2-9E53-0AC4-9DD6324E5A31}"/>
              </a:ext>
            </a:extLst>
          </p:cNvPr>
          <p:cNvSpPr>
            <a:spLocks noGrp="1"/>
          </p:cNvSpPr>
          <p:nvPr>
            <p:ph type="sldNum" sz="quarter" idx="12"/>
          </p:nvPr>
        </p:nvSpPr>
        <p:spPr>
          <a:xfrm>
            <a:off x="10748940" y="209549"/>
            <a:ext cx="842394" cy="365125"/>
          </a:xfrm>
        </p:spPr>
        <p:txBody>
          <a:bodyPr vert="horz" lIns="91440" tIns="45720" rIns="91440" bIns="45720" rtlCol="0" anchor="ctr">
            <a:noAutofit/>
          </a:bodyPr>
          <a:lstStyle/>
          <a:p>
            <a:pPr algn="r">
              <a:spcAft>
                <a:spcPts val="600"/>
              </a:spcAft>
            </a:pPr>
            <a:fld id="{B0C3E88A-0163-48A4-9F34-7D71CA4062C9}" type="slidenum">
              <a:rPr lang="en-US" smtClean="0">
                <a:cs typeface="+mn-cs"/>
              </a:rPr>
              <a:pPr algn="r">
                <a:spcAft>
                  <a:spcPts val="600"/>
                </a:spcAft>
              </a:pPr>
              <a:t>11</a:t>
            </a:fld>
            <a:endParaRPr lang="en-US" dirty="0">
              <a:cs typeface="+mn-cs"/>
            </a:endParaRPr>
          </a:p>
        </p:txBody>
      </p:sp>
      <p:graphicFrame>
        <p:nvGraphicFramePr>
          <p:cNvPr id="8" name="Diagram 7">
            <a:extLst>
              <a:ext uri="{FF2B5EF4-FFF2-40B4-BE49-F238E27FC236}">
                <a16:creationId xmlns:a16="http://schemas.microsoft.com/office/drawing/2014/main" id="{2D41D064-2FB7-FFCD-52AD-7E84FBDB6959}"/>
              </a:ext>
            </a:extLst>
          </p:cNvPr>
          <p:cNvGraphicFramePr/>
          <p:nvPr>
            <p:extLst>
              <p:ext uri="{D42A27DB-BD31-4B8C-83A1-F6EECF244321}">
                <p14:modId xmlns:p14="http://schemas.microsoft.com/office/powerpoint/2010/main" val="2271006029"/>
              </p:ext>
            </p:extLst>
          </p:nvPr>
        </p:nvGraphicFramePr>
        <p:xfrm>
          <a:off x="678487" y="102652"/>
          <a:ext cx="4969565" cy="57891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9" name="Rectangle 8">
            <a:extLst>
              <a:ext uri="{FF2B5EF4-FFF2-40B4-BE49-F238E27FC236}">
                <a16:creationId xmlns:a16="http://schemas.microsoft.com/office/drawing/2014/main" id="{681942E1-5C9A-DBD8-1DA2-2D5D9B3EE618}"/>
              </a:ext>
            </a:extLst>
          </p:cNvPr>
          <p:cNvSpPr/>
          <p:nvPr/>
        </p:nvSpPr>
        <p:spPr>
          <a:xfrm>
            <a:off x="88892" y="2577584"/>
            <a:ext cx="357809" cy="278296"/>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peech Bubble: Rectangle with Corners Rounded 9">
            <a:extLst>
              <a:ext uri="{FF2B5EF4-FFF2-40B4-BE49-F238E27FC236}">
                <a16:creationId xmlns:a16="http://schemas.microsoft.com/office/drawing/2014/main" id="{AD0F33B1-F117-678C-2194-6EFCE8FB733F}"/>
              </a:ext>
            </a:extLst>
          </p:cNvPr>
          <p:cNvSpPr/>
          <p:nvPr/>
        </p:nvSpPr>
        <p:spPr>
          <a:xfrm>
            <a:off x="6232749" y="3488564"/>
            <a:ext cx="1809281" cy="2596662"/>
          </a:xfrm>
          <a:prstGeom prst="wedgeRoundRectCallout">
            <a:avLst>
              <a:gd name="adj1" fmla="val -83225"/>
              <a:gd name="adj2" fmla="val -53108"/>
              <a:gd name="adj3" fmla="val 16667"/>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With the robust drop-down list, you’ll find that communicating through Secure Message is an efficient means of not only sending IMRF documents but also submitting questions on a variety of topics  to our Employer Services Contact Center!</a:t>
            </a:r>
          </a:p>
        </p:txBody>
      </p:sp>
      <p:sp>
        <p:nvSpPr>
          <p:cNvPr id="12" name="TextBox 11">
            <a:extLst>
              <a:ext uri="{FF2B5EF4-FFF2-40B4-BE49-F238E27FC236}">
                <a16:creationId xmlns:a16="http://schemas.microsoft.com/office/drawing/2014/main" id="{68882EB8-1D0A-395D-07C3-089D0BDAC674}"/>
              </a:ext>
            </a:extLst>
          </p:cNvPr>
          <p:cNvSpPr txBox="1"/>
          <p:nvPr/>
        </p:nvSpPr>
        <p:spPr>
          <a:xfrm>
            <a:off x="8134232" y="1531513"/>
            <a:ext cx="4057768" cy="4524315"/>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83D5E"/>
                </a:solidFill>
                <a:effectLst/>
                <a:uLnTx/>
                <a:uFillTx/>
                <a:latin typeface="Calibri" panose="020F0502020204030204"/>
                <a:ea typeface="+mn-ea"/>
                <a:cs typeface="+mn-cs"/>
              </a:rPr>
              <a:t>Click envelope icon on the left toolbar to open a Secure Message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solidFill>
                <a:srgbClr val="183D5E"/>
              </a:solidFill>
              <a:latin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83D5E"/>
                </a:solidFill>
                <a:effectLst/>
                <a:uLnTx/>
                <a:uFillTx/>
                <a:latin typeface="Calibri" panose="020F0502020204030204"/>
                <a:ea typeface="+mn-ea"/>
                <a:cs typeface="+mn-cs"/>
              </a:rPr>
              <a:t>Select “Disability” as topic</a:t>
            </a:r>
          </a:p>
          <a:p>
            <a:pPr marR="0" lvl="0" algn="l" defTabSz="914400" rtl="0" eaLnBrk="1" fontAlgn="auto" latinLnBrk="0" hangingPunct="1">
              <a:lnSpc>
                <a:spcPct val="100000"/>
              </a:lnSpc>
              <a:spcBef>
                <a:spcPts val="0"/>
              </a:spcBef>
              <a:spcAft>
                <a:spcPts val="0"/>
              </a:spcAft>
              <a:buClrTx/>
              <a:buSzTx/>
              <a:tabLst/>
              <a:defRPr/>
            </a:pPr>
            <a:endParaRPr lang="en-US" dirty="0">
              <a:solidFill>
                <a:srgbClr val="183D5E"/>
              </a:solidFill>
              <a:latin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183D5E"/>
                </a:solidFill>
                <a:latin typeface="Calibri" panose="020F0502020204030204"/>
              </a:rPr>
              <a:t>Provide the member’s name and member ID number</a:t>
            </a:r>
          </a:p>
          <a:p>
            <a:pPr marR="0" lvl="0" algn="l" defTabSz="914400" rtl="0" eaLnBrk="1" fontAlgn="auto" latinLnBrk="0" hangingPunct="1">
              <a:lnSpc>
                <a:spcPct val="100000"/>
              </a:lnSpc>
              <a:spcBef>
                <a:spcPts val="0"/>
              </a:spcBef>
              <a:spcAft>
                <a:spcPts val="0"/>
              </a:spcAft>
              <a:buClrTx/>
              <a:buSzTx/>
              <a:tabLst/>
              <a:defRPr/>
            </a:pPr>
            <a:endParaRPr lang="en-US" dirty="0">
              <a:solidFill>
                <a:srgbClr val="183D5E"/>
              </a:solidFill>
              <a:latin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183D5E"/>
                </a:solidFill>
                <a:latin typeface="Calibri" panose="020F0502020204030204"/>
              </a:rPr>
              <a:t>Attach copy of the job description with the member’s name and member ID number written on it</a:t>
            </a:r>
          </a:p>
          <a:p>
            <a:pPr marR="0" lvl="0" algn="l" defTabSz="914400" rtl="0" eaLnBrk="1" fontAlgn="auto" latinLnBrk="0" hangingPunct="1">
              <a:lnSpc>
                <a:spcPct val="100000"/>
              </a:lnSpc>
              <a:spcBef>
                <a:spcPts val="0"/>
              </a:spcBef>
              <a:spcAft>
                <a:spcPts val="0"/>
              </a:spcAft>
              <a:buClrTx/>
              <a:buSzTx/>
              <a:tabLst/>
              <a:defRPr/>
            </a:pPr>
            <a:endParaRPr lang="en-US" dirty="0">
              <a:solidFill>
                <a:srgbClr val="183D5E"/>
              </a:solidFill>
              <a:latin typeface="Calibri" panose="020F0502020204030204"/>
            </a:endParaRP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183D5E"/>
                </a:solidFill>
                <a:latin typeface="Calibri" panose="020F0502020204030204"/>
              </a:rPr>
              <a:t>Click Submit to send the Secure Message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solidFill>
                <a:prstClr val="black"/>
              </a:solidFill>
              <a:latin typeface="Calibri" panose="020F0502020204030204"/>
            </a:endParaRPr>
          </a:p>
          <a:p>
            <a:pPr marR="0" lvl="0" algn="l" defTabSz="914400" rtl="0" eaLnBrk="1" fontAlgn="auto" latinLnBrk="0" hangingPunct="1">
              <a:lnSpc>
                <a:spcPct val="100000"/>
              </a:lnSpc>
              <a:spcBef>
                <a:spcPts val="0"/>
              </a:spcBef>
              <a:spcAft>
                <a:spcPts val="0"/>
              </a:spcAft>
              <a:buClrTx/>
              <a:buSzTx/>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4" name="Straight Arrow Connector 13">
            <a:extLst>
              <a:ext uri="{FF2B5EF4-FFF2-40B4-BE49-F238E27FC236}">
                <a16:creationId xmlns:a16="http://schemas.microsoft.com/office/drawing/2014/main" id="{D209F1DF-27B2-A0ED-E8C7-97BA69F0F75E}"/>
              </a:ext>
            </a:extLst>
          </p:cNvPr>
          <p:cNvCxnSpPr/>
          <p:nvPr/>
        </p:nvCxnSpPr>
        <p:spPr>
          <a:xfrm>
            <a:off x="5908431" y="1688123"/>
            <a:ext cx="0" cy="597877"/>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pic>
        <p:nvPicPr>
          <p:cNvPr id="7" name="Audio 6">
            <a:hlinkClick r:id="" action="ppaction://media"/>
            <a:extLst>
              <a:ext uri="{FF2B5EF4-FFF2-40B4-BE49-F238E27FC236}">
                <a16:creationId xmlns:a16="http://schemas.microsoft.com/office/drawing/2014/main" id="{4C64ECB6-F97E-6813-EA21-17C08DFE3B1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10950" y="6076950"/>
            <a:ext cx="609600" cy="609600"/>
          </a:xfrm>
          <a:prstGeom prst="rect">
            <a:avLst/>
          </a:prstGeom>
        </p:spPr>
      </p:pic>
      <p:sp>
        <p:nvSpPr>
          <p:cNvPr id="2" name="TextBox 1">
            <a:extLst>
              <a:ext uri="{FF2B5EF4-FFF2-40B4-BE49-F238E27FC236}">
                <a16:creationId xmlns:a16="http://schemas.microsoft.com/office/drawing/2014/main" id="{7309E66D-19D1-FEC2-CB4D-0DF4B4335C13}"/>
              </a:ext>
            </a:extLst>
          </p:cNvPr>
          <p:cNvSpPr txBox="1"/>
          <p:nvPr/>
        </p:nvSpPr>
        <p:spPr>
          <a:xfrm>
            <a:off x="765543" y="2966484"/>
            <a:ext cx="4423145" cy="830997"/>
          </a:xfrm>
          <a:prstGeom prst="rect">
            <a:avLst/>
          </a:prstGeom>
          <a:noFill/>
        </p:spPr>
        <p:txBody>
          <a:bodyPr wrap="square" rtlCol="0">
            <a:spAutoFit/>
          </a:bodyPr>
          <a:lstStyle/>
          <a:p>
            <a:r>
              <a:rPr lang="en-US" sz="1200" dirty="0"/>
              <a:t>Hello,</a:t>
            </a:r>
          </a:p>
          <a:p>
            <a:endParaRPr lang="en-US" sz="1200" dirty="0"/>
          </a:p>
          <a:p>
            <a:r>
              <a:rPr lang="en-US" sz="1200" dirty="0"/>
              <a:t>Please see the attached job description for (member name) (Member ID).</a:t>
            </a:r>
          </a:p>
        </p:txBody>
      </p:sp>
    </p:spTree>
    <p:extLst>
      <p:ext uri="{BB962C8B-B14F-4D97-AF65-F5344CB8AC3E}">
        <p14:creationId xmlns:p14="http://schemas.microsoft.com/office/powerpoint/2010/main" val="4091458329"/>
      </p:ext>
    </p:extLst>
  </p:cSld>
  <p:clrMapOvr>
    <a:masterClrMapping/>
  </p:clrMapOvr>
  <mc:AlternateContent xmlns:mc="http://schemas.openxmlformats.org/markup-compatibility/2006" xmlns:p14="http://schemas.microsoft.com/office/powerpoint/2010/main">
    <mc:Choice Requires="p14">
      <p:transition spd="slow" p14:dur="2000" advTm="21789"/>
    </mc:Choice>
    <mc:Fallback xmlns="">
      <p:transition spd="slow" advTm="217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4C671CD-AE7D-793F-2020-7982880DF428}"/>
              </a:ext>
            </a:extLst>
          </p:cNvPr>
          <p:cNvSpPr txBox="1"/>
          <p:nvPr/>
        </p:nvSpPr>
        <p:spPr>
          <a:xfrm>
            <a:off x="5249148" y="1066800"/>
            <a:ext cx="6586489" cy="4724400"/>
          </a:xfrm>
          <a:prstGeom prst="rect">
            <a:avLst/>
          </a:prstGeom>
        </p:spPr>
        <p:txBody>
          <a:bodyPr vert="horz" lIns="91440" tIns="45720" rIns="91440" bIns="45720" rtlCol="0">
            <a:normAutofit/>
          </a:bodyPr>
          <a:lstStyle/>
          <a:p>
            <a:pPr>
              <a:lnSpc>
                <a:spcPct val="90000"/>
              </a:lnSpc>
              <a:spcAft>
                <a:spcPts val="600"/>
              </a:spcAft>
            </a:pPr>
            <a:r>
              <a:rPr lang="en-US" sz="1400" dirty="0"/>
              <a:t>			</a:t>
            </a:r>
          </a:p>
          <a:p>
            <a:pPr>
              <a:lnSpc>
                <a:spcPct val="90000"/>
              </a:lnSpc>
              <a:spcAft>
                <a:spcPts val="600"/>
              </a:spcAft>
            </a:pPr>
            <a:r>
              <a:rPr lang="en-US" sz="1400" dirty="0"/>
              <a:t>	</a:t>
            </a:r>
            <a:r>
              <a:rPr lang="en-US" sz="1400" dirty="0">
                <a:solidFill>
                  <a:srgbClr val="183D5E"/>
                </a:solidFill>
              </a:rPr>
              <a:t>             </a:t>
            </a:r>
            <a:r>
              <a:rPr lang="en-US" sz="2800" b="1" dirty="0">
                <a:solidFill>
                  <a:srgbClr val="183D5E"/>
                </a:solidFill>
              </a:rPr>
              <a:t>Thank you for your time!</a:t>
            </a:r>
            <a:endParaRPr lang="en-US" sz="1400" dirty="0"/>
          </a:p>
          <a:p>
            <a:pPr indent="-228600">
              <a:lnSpc>
                <a:spcPct val="90000"/>
              </a:lnSpc>
              <a:spcAft>
                <a:spcPts val="600"/>
              </a:spcAft>
              <a:buFont typeface="Arial" panose="020B0604020202020204" pitchFamily="34" charset="0"/>
              <a:buChar char="•"/>
            </a:pPr>
            <a:endParaRPr lang="en-US" sz="1400" dirty="0"/>
          </a:p>
          <a:p>
            <a:pPr indent="-228600">
              <a:lnSpc>
                <a:spcPct val="90000"/>
              </a:lnSpc>
              <a:spcAft>
                <a:spcPts val="600"/>
              </a:spcAft>
              <a:buFont typeface="Arial" panose="020B0604020202020204" pitchFamily="34" charset="0"/>
              <a:buChar char="•"/>
            </a:pPr>
            <a:endParaRPr lang="en-US" sz="1400" dirty="0"/>
          </a:p>
          <a:p>
            <a:pPr>
              <a:lnSpc>
                <a:spcPct val="90000"/>
              </a:lnSpc>
              <a:spcAft>
                <a:spcPts val="600"/>
              </a:spcAft>
            </a:pPr>
            <a:r>
              <a:rPr lang="en-US" sz="1400" dirty="0"/>
              <a:t>		</a:t>
            </a:r>
            <a:r>
              <a:rPr lang="en-US" sz="2400" b="1" dirty="0">
                <a:solidFill>
                  <a:srgbClr val="183D5E"/>
                </a:solidFill>
              </a:rPr>
              <a:t>Any other questions?</a:t>
            </a:r>
          </a:p>
          <a:p>
            <a:pPr algn="ctr">
              <a:lnSpc>
                <a:spcPct val="90000"/>
              </a:lnSpc>
              <a:spcAft>
                <a:spcPts val="600"/>
              </a:spcAft>
            </a:pPr>
            <a:endParaRPr lang="en-US" sz="2400" dirty="0">
              <a:solidFill>
                <a:srgbClr val="183D5E"/>
              </a:solidFill>
            </a:endParaRPr>
          </a:p>
          <a:p>
            <a:pPr>
              <a:lnSpc>
                <a:spcPct val="90000"/>
              </a:lnSpc>
              <a:spcAft>
                <a:spcPts val="600"/>
              </a:spcAft>
            </a:pPr>
            <a:endParaRPr lang="en-US" sz="1400" dirty="0">
              <a:solidFill>
                <a:srgbClr val="183D5E"/>
              </a:solidFill>
            </a:endParaRPr>
          </a:p>
          <a:p>
            <a:pPr>
              <a:lnSpc>
                <a:spcPct val="90000"/>
              </a:lnSpc>
              <a:spcAft>
                <a:spcPts val="600"/>
              </a:spcAft>
            </a:pPr>
            <a:r>
              <a:rPr lang="en-US" sz="1400" dirty="0">
                <a:solidFill>
                  <a:srgbClr val="183D5E"/>
                </a:solidFill>
              </a:rPr>
              <a:t>	</a:t>
            </a:r>
            <a:r>
              <a:rPr lang="en-US" sz="2400" b="1" dirty="0">
                <a:solidFill>
                  <a:srgbClr val="183D5E"/>
                </a:solidFill>
              </a:rPr>
              <a:t>Send questions through Secure Messaging </a:t>
            </a:r>
          </a:p>
          <a:p>
            <a:pPr indent="-228600">
              <a:lnSpc>
                <a:spcPct val="90000"/>
              </a:lnSpc>
              <a:spcAft>
                <a:spcPts val="600"/>
              </a:spcAft>
              <a:buFont typeface="Arial" panose="020B0604020202020204" pitchFamily="34" charset="0"/>
              <a:buChar char="•"/>
            </a:pPr>
            <a:endParaRPr lang="en-US" sz="1400" b="1" dirty="0">
              <a:solidFill>
                <a:srgbClr val="183D5E"/>
              </a:solidFill>
            </a:endParaRPr>
          </a:p>
          <a:p>
            <a:pPr>
              <a:lnSpc>
                <a:spcPct val="90000"/>
              </a:lnSpc>
              <a:spcAft>
                <a:spcPts val="600"/>
              </a:spcAft>
            </a:pPr>
            <a:r>
              <a:rPr lang="en-US" sz="1400" b="1" dirty="0">
                <a:solidFill>
                  <a:srgbClr val="183D5E"/>
                </a:solidFill>
              </a:rPr>
              <a:t>		                          </a:t>
            </a:r>
            <a:r>
              <a:rPr lang="en-US" sz="2000" b="1" dirty="0">
                <a:solidFill>
                  <a:srgbClr val="183D5E"/>
                </a:solidFill>
              </a:rPr>
              <a:t>     Or</a:t>
            </a:r>
          </a:p>
          <a:p>
            <a:pPr indent="-228600">
              <a:lnSpc>
                <a:spcPct val="90000"/>
              </a:lnSpc>
              <a:spcAft>
                <a:spcPts val="600"/>
              </a:spcAft>
              <a:buFont typeface="Arial" panose="020B0604020202020204" pitchFamily="34" charset="0"/>
              <a:buChar char="•"/>
            </a:pPr>
            <a:endParaRPr lang="en-US" sz="1400" b="1" dirty="0">
              <a:solidFill>
                <a:srgbClr val="183D5E"/>
              </a:solidFill>
            </a:endParaRPr>
          </a:p>
          <a:p>
            <a:pPr>
              <a:lnSpc>
                <a:spcPct val="90000"/>
              </a:lnSpc>
              <a:spcAft>
                <a:spcPts val="600"/>
              </a:spcAft>
            </a:pPr>
            <a:r>
              <a:rPr lang="en-US" sz="1400" b="1" dirty="0">
                <a:solidFill>
                  <a:srgbClr val="183D5E"/>
                </a:solidFill>
              </a:rPr>
              <a:t>	                      </a:t>
            </a:r>
            <a:r>
              <a:rPr lang="en-US" sz="2400" b="1" dirty="0">
                <a:solidFill>
                  <a:srgbClr val="183D5E"/>
                </a:solidFill>
              </a:rPr>
              <a:t>Employer Contact Center:  </a:t>
            </a:r>
          </a:p>
          <a:p>
            <a:pPr>
              <a:lnSpc>
                <a:spcPct val="90000"/>
              </a:lnSpc>
              <a:spcAft>
                <a:spcPts val="600"/>
              </a:spcAft>
            </a:pPr>
            <a:r>
              <a:rPr lang="en-US" sz="2400" b="1" dirty="0">
                <a:solidFill>
                  <a:srgbClr val="183D5E"/>
                </a:solidFill>
              </a:rPr>
              <a:t>		         1-800-728-7971</a:t>
            </a:r>
          </a:p>
        </p:txBody>
      </p:sp>
      <p:pic>
        <p:nvPicPr>
          <p:cNvPr id="10" name="Picture 9" descr="Yellow and blue symbols">
            <a:extLst>
              <a:ext uri="{FF2B5EF4-FFF2-40B4-BE49-F238E27FC236}">
                <a16:creationId xmlns:a16="http://schemas.microsoft.com/office/drawing/2014/main" id="{55671308-CBC8-525F-D424-53D8B7D8B1B6}"/>
              </a:ext>
            </a:extLst>
          </p:cNvPr>
          <p:cNvPicPr>
            <a:picLocks noChangeAspect="1"/>
          </p:cNvPicPr>
          <p:nvPr/>
        </p:nvPicPr>
        <p:blipFill rotWithShape="1">
          <a:blip r:embed="rId5"/>
          <a:srcRect l="21588" r="26704" b="1"/>
          <a:stretch/>
        </p:blipFill>
        <p:spPr>
          <a:xfrm>
            <a:off x="20" y="10"/>
            <a:ext cx="4635571" cy="6857990"/>
          </a:xfrm>
          <a:prstGeom prst="rect">
            <a:avLst/>
          </a:prstGeom>
          <a:effectLst/>
        </p:spPr>
      </p:pic>
      <p:sp>
        <p:nvSpPr>
          <p:cNvPr id="3" name="Slide Number Placeholder 2">
            <a:extLst>
              <a:ext uri="{FF2B5EF4-FFF2-40B4-BE49-F238E27FC236}">
                <a16:creationId xmlns:a16="http://schemas.microsoft.com/office/drawing/2014/main" id="{CD9ABA3D-54E7-57FF-E0CB-F368D744EF1C}"/>
              </a:ext>
            </a:extLst>
          </p:cNvPr>
          <p:cNvSpPr>
            <a:spLocks noGrp="1"/>
          </p:cNvSpPr>
          <p:nvPr>
            <p:ph type="sldNum" sz="quarter" idx="12"/>
          </p:nvPr>
        </p:nvSpPr>
        <p:spPr>
          <a:xfrm>
            <a:off x="10727866" y="200011"/>
            <a:ext cx="842394" cy="365125"/>
          </a:xfrm>
        </p:spPr>
        <p:txBody>
          <a:bodyPr vert="horz" lIns="91440" tIns="45720" rIns="91440" bIns="45720" rtlCol="0" anchor="ctr">
            <a:noAutofit/>
          </a:bodyPr>
          <a:lstStyle/>
          <a:p>
            <a:pPr algn="r">
              <a:spcAft>
                <a:spcPts val="600"/>
              </a:spcAft>
              <a:defRPr/>
            </a:pPr>
            <a:fld id="{B0C3E88A-0163-48A4-9F34-7D71CA4062C9}" type="slidenum">
              <a:rPr lang="en-US" smtClean="0">
                <a:cs typeface="+mn-cs"/>
              </a:rPr>
              <a:pPr algn="r">
                <a:spcAft>
                  <a:spcPts val="600"/>
                </a:spcAft>
                <a:defRPr/>
              </a:pPr>
              <a:t>12</a:t>
            </a:fld>
            <a:endParaRPr lang="en-US" dirty="0">
              <a:cs typeface="+mn-cs"/>
            </a:endParaRPr>
          </a:p>
        </p:txBody>
      </p:sp>
      <p:pic>
        <p:nvPicPr>
          <p:cNvPr id="17" name="Audio 16">
            <a:hlinkClick r:id="" action="ppaction://media"/>
            <a:extLst>
              <a:ext uri="{FF2B5EF4-FFF2-40B4-BE49-F238E27FC236}">
                <a16:creationId xmlns:a16="http://schemas.microsoft.com/office/drawing/2014/main" id="{B886F9CE-58BC-AAC1-CEB7-EC7FB2C55D6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736089409"/>
      </p:ext>
    </p:extLst>
  </p:cSld>
  <p:clrMapOvr>
    <a:masterClrMapping/>
  </p:clrMapOvr>
  <mc:AlternateContent xmlns:mc="http://schemas.openxmlformats.org/markup-compatibility/2006" xmlns:p14="http://schemas.microsoft.com/office/powerpoint/2010/main">
    <mc:Choice Requires="p14">
      <p:transition spd="slow" p14:dur="2000" advTm="13489"/>
    </mc:Choice>
    <mc:Fallback xmlns="">
      <p:transition spd="slow" advTm="134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5640" y="565136"/>
            <a:ext cx="7920159" cy="5323220"/>
          </a:xfrm>
          <a:prstGeom prst="rect">
            <a:avLst/>
          </a:prstGeom>
        </p:spPr>
      </p:pic>
      <p:sp>
        <p:nvSpPr>
          <p:cNvPr id="4" name="Slide Number Placeholder 3"/>
          <p:cNvSpPr>
            <a:spLocks noGrp="1"/>
          </p:cNvSpPr>
          <p:nvPr>
            <p:ph type="sldNum" sz="quarter" idx="12"/>
          </p:nvPr>
        </p:nvSpPr>
        <p:spPr/>
        <p:txBody>
          <a:bodyPr/>
          <a:lstStyle/>
          <a:p>
            <a:fld id="{B0C3E88A-0163-48A4-9F34-7D71CA4062C9}" type="slidenum">
              <a:rPr lang="en-US" smtClean="0"/>
              <a:pPr/>
              <a:t>2</a:t>
            </a:fld>
            <a:endParaRPr lang="en-US" dirty="0"/>
          </a:p>
        </p:txBody>
      </p:sp>
      <p:sp>
        <p:nvSpPr>
          <p:cNvPr id="25" name="Title 4"/>
          <p:cNvSpPr>
            <a:spLocks noGrp="1"/>
          </p:cNvSpPr>
          <p:nvPr>
            <p:ph type="title"/>
          </p:nvPr>
        </p:nvSpPr>
        <p:spPr>
          <a:xfrm>
            <a:off x="385640" y="2766218"/>
            <a:ext cx="4237463" cy="1325563"/>
          </a:xfrm>
        </p:spPr>
        <p:txBody>
          <a:bodyPr>
            <a:normAutofit/>
          </a:bodyPr>
          <a:lstStyle/>
          <a:p>
            <a:r>
              <a:rPr lang="en-US" sz="4000" dirty="0">
                <a:latin typeface="+mn-lt"/>
              </a:rPr>
              <a:t>Agenda</a:t>
            </a:r>
          </a:p>
        </p:txBody>
      </p:sp>
      <p:sp>
        <p:nvSpPr>
          <p:cNvPr id="10" name="Content Placeholder 5"/>
          <p:cNvSpPr>
            <a:spLocks noGrp="1"/>
          </p:cNvSpPr>
          <p:nvPr>
            <p:ph idx="1"/>
          </p:nvPr>
        </p:nvSpPr>
        <p:spPr>
          <a:xfrm>
            <a:off x="5470329" y="1590102"/>
            <a:ext cx="6336031" cy="3914973"/>
          </a:xfrm>
        </p:spPr>
        <p:txBody>
          <a:bodyPr>
            <a:normAutofit/>
          </a:bodyPr>
          <a:lstStyle/>
          <a:p>
            <a:pPr marL="457200" indent="-457200" algn="l">
              <a:lnSpc>
                <a:spcPct val="100000"/>
              </a:lnSpc>
              <a:buFont typeface="Wingdings" panose="05000000000000000000" pitchFamily="2" charset="2"/>
              <a:buChar char="Ø"/>
            </a:pPr>
            <a:endParaRPr lang="en-US" dirty="0"/>
          </a:p>
          <a:p>
            <a:pPr marL="457200" indent="-457200" algn="l">
              <a:lnSpc>
                <a:spcPct val="100000"/>
              </a:lnSpc>
              <a:buFont typeface="Wingdings" panose="05000000000000000000" pitchFamily="2" charset="2"/>
              <a:buChar char="Ø"/>
            </a:pPr>
            <a:endParaRPr lang="en-US" dirty="0"/>
          </a:p>
          <a:p>
            <a:pPr marL="457200" indent="-457200" algn="l">
              <a:lnSpc>
                <a:spcPct val="100000"/>
              </a:lnSpc>
              <a:buFont typeface="Wingdings" panose="05000000000000000000" pitchFamily="2" charset="2"/>
              <a:buChar char="Ø"/>
            </a:pPr>
            <a:endParaRPr lang="en-US" dirty="0"/>
          </a:p>
          <a:p>
            <a:pPr marL="457200" indent="-457200" algn="l">
              <a:lnSpc>
                <a:spcPct val="100000"/>
              </a:lnSpc>
              <a:buFont typeface="Wingdings" panose="05000000000000000000" pitchFamily="2" charset="2"/>
              <a:buChar char="Ø"/>
            </a:pPr>
            <a:endParaRPr lang="en-US" dirty="0"/>
          </a:p>
        </p:txBody>
      </p:sp>
      <p:graphicFrame>
        <p:nvGraphicFramePr>
          <p:cNvPr id="5" name="Diagram 4">
            <a:extLst>
              <a:ext uri="{FF2B5EF4-FFF2-40B4-BE49-F238E27FC236}">
                <a16:creationId xmlns:a16="http://schemas.microsoft.com/office/drawing/2014/main" id="{190881F9-8EA9-9507-C11B-E1D93BFB93D9}"/>
              </a:ext>
            </a:extLst>
          </p:cNvPr>
          <p:cNvGraphicFramePr/>
          <p:nvPr>
            <p:extLst>
              <p:ext uri="{D42A27DB-BD31-4B8C-83A1-F6EECF244321}">
                <p14:modId xmlns:p14="http://schemas.microsoft.com/office/powerpoint/2010/main" val="2966691367"/>
              </p:ext>
            </p:extLst>
          </p:nvPr>
        </p:nvGraphicFramePr>
        <p:xfrm>
          <a:off x="5470329" y="1590102"/>
          <a:ext cx="4074974" cy="64633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9" name="TextBox 8">
            <a:extLst>
              <a:ext uri="{FF2B5EF4-FFF2-40B4-BE49-F238E27FC236}">
                <a16:creationId xmlns:a16="http://schemas.microsoft.com/office/drawing/2014/main" id="{494759C6-B786-7936-7757-876CFA6796FF}"/>
              </a:ext>
            </a:extLst>
          </p:cNvPr>
          <p:cNvSpPr txBox="1"/>
          <p:nvPr/>
        </p:nvSpPr>
        <p:spPr>
          <a:xfrm>
            <a:off x="3098800" y="2789236"/>
            <a:ext cx="6845299" cy="3313728"/>
          </a:xfrm>
          <a:prstGeom prst="rect">
            <a:avLst/>
          </a:prstGeom>
          <a:noFill/>
        </p:spPr>
        <p:txBody>
          <a:bodyPr wrap="square">
            <a:spAutoFit/>
          </a:bodyPr>
          <a:lstStyle/>
          <a:p>
            <a:pPr marL="2743200" lvl="5" indent="-457200">
              <a:spcBef>
                <a:spcPts val="1000"/>
              </a:spcBef>
              <a:buFont typeface="Arial" panose="020B0604020202020204" pitchFamily="34" charset="0"/>
              <a:buChar char="•"/>
              <a:defRPr/>
            </a:pPr>
            <a:r>
              <a:rPr kumimoji="0" lang="en-US" sz="2400" b="1" i="0" u="none" strike="noStrike" kern="1200" cap="none" spc="0" normalizeH="0" baseline="0" noProof="0" dirty="0">
                <a:ln>
                  <a:noFill/>
                </a:ln>
                <a:solidFill>
                  <a:srgbClr val="003B5C"/>
                </a:solidFill>
                <a:effectLst/>
                <a:uLnTx/>
                <a:uFillTx/>
                <a:latin typeface="Calibri" panose="020F0502020204030204"/>
                <a:ea typeface="+mn-ea"/>
                <a:cs typeface="+mn-cs"/>
              </a:rPr>
              <a:t>Data Collection Creation</a:t>
            </a:r>
          </a:p>
          <a:p>
            <a:pPr marL="2743200" lvl="5" indent="-457200">
              <a:spcBef>
                <a:spcPts val="1000"/>
              </a:spcBef>
              <a:buFont typeface="Arial" panose="020B0604020202020204" pitchFamily="34" charset="0"/>
              <a:buChar char="•"/>
              <a:defRPr/>
            </a:pPr>
            <a:r>
              <a:rPr lang="en-US" sz="2400" b="1" dirty="0">
                <a:solidFill>
                  <a:srgbClr val="003B5C"/>
                </a:solidFill>
                <a:latin typeface="Calibri" panose="020F0502020204030204"/>
              </a:rPr>
              <a:t>How to submit </a:t>
            </a:r>
            <a:r>
              <a:rPr kumimoji="0" lang="en-US" sz="2400" b="1" i="0" u="none" strike="noStrike" kern="1200" cap="none" spc="0" normalizeH="0" baseline="0" noProof="0" dirty="0">
                <a:ln>
                  <a:noFill/>
                </a:ln>
                <a:solidFill>
                  <a:srgbClr val="003B5C"/>
                </a:solidFill>
                <a:effectLst/>
                <a:uLnTx/>
                <a:uFillTx/>
                <a:latin typeface="Calibri" panose="020F0502020204030204"/>
                <a:ea typeface="+mn-ea"/>
                <a:cs typeface="+mn-cs"/>
              </a:rPr>
              <a:t>an Employer Disability Certification</a:t>
            </a:r>
          </a:p>
          <a:p>
            <a:pPr marL="2743200" lvl="5" indent="-457200">
              <a:spcBef>
                <a:spcPts val="1000"/>
              </a:spcBef>
              <a:buFont typeface="Arial" panose="020B0604020202020204" pitchFamily="34" charset="0"/>
              <a:buChar char="•"/>
              <a:defRPr/>
            </a:pPr>
            <a:r>
              <a:rPr kumimoji="0" lang="en-US" sz="2400" b="1" i="0" u="none" strike="noStrike" kern="1200" cap="none" spc="0" normalizeH="0" baseline="0" noProof="0" dirty="0">
                <a:ln>
                  <a:noFill/>
                </a:ln>
                <a:solidFill>
                  <a:srgbClr val="003B5C"/>
                </a:solidFill>
                <a:effectLst/>
                <a:uLnTx/>
                <a:uFillTx/>
                <a:latin typeface="Calibri" panose="020F0502020204030204"/>
                <a:ea typeface="+mn-ea"/>
                <a:cs typeface="+mn-cs"/>
              </a:rPr>
              <a:t>How to Upload the employee’s Job Description</a:t>
            </a:r>
          </a:p>
          <a:p>
            <a:pPr lvl="5">
              <a:spcBef>
                <a:spcPts val="1000"/>
              </a:spcBef>
              <a:defRPr/>
            </a:pPr>
            <a:endParaRPr kumimoji="0" lang="en-US" sz="2800" b="1" i="0" u="none" strike="noStrike" kern="1200" cap="none" spc="0" normalizeH="0" baseline="0" noProof="0" dirty="0">
              <a:ln>
                <a:noFill/>
              </a:ln>
              <a:solidFill>
                <a:srgbClr val="003B5C"/>
              </a:solidFill>
              <a:effectLst/>
              <a:uLnTx/>
              <a:uFillTx/>
              <a:latin typeface="Calibri" panose="020F0502020204030204"/>
              <a:ea typeface="+mn-ea"/>
              <a:cs typeface="+mn-cs"/>
            </a:endParaRPr>
          </a:p>
          <a:p>
            <a:pPr lvl="5">
              <a:spcBef>
                <a:spcPts val="1000"/>
              </a:spcBef>
              <a:defRPr/>
            </a:pPr>
            <a:endParaRPr kumimoji="0" lang="en-US" sz="2800" b="1" i="0" u="none" strike="noStrike" kern="1200" cap="none" spc="0" normalizeH="0" baseline="0" noProof="0" dirty="0">
              <a:ln>
                <a:noFill/>
              </a:ln>
              <a:solidFill>
                <a:srgbClr val="003B5C"/>
              </a:solidFill>
              <a:effectLst/>
              <a:uLnTx/>
              <a:uFillTx/>
              <a:latin typeface="Calibri" panose="020F0502020204030204"/>
              <a:ea typeface="+mn-ea"/>
              <a:cs typeface="+mn-cs"/>
            </a:endParaRPr>
          </a:p>
        </p:txBody>
      </p:sp>
      <p:pic>
        <p:nvPicPr>
          <p:cNvPr id="2" name="Audio 1">
            <a:hlinkClick r:id="" action="ppaction://media"/>
            <a:extLst>
              <a:ext uri="{FF2B5EF4-FFF2-40B4-BE49-F238E27FC236}">
                <a16:creationId xmlns:a16="http://schemas.microsoft.com/office/drawing/2014/main" id="{B8DC34A0-6934-786F-FB2E-343D161129D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10950" y="6076950"/>
            <a:ext cx="609600" cy="609600"/>
          </a:xfrm>
          <a:prstGeom prst="rect">
            <a:avLst/>
          </a:prstGeom>
        </p:spPr>
      </p:pic>
    </p:spTree>
    <p:extLst>
      <p:ext uri="{BB962C8B-B14F-4D97-AF65-F5344CB8AC3E}">
        <p14:creationId xmlns:p14="http://schemas.microsoft.com/office/powerpoint/2010/main" val="2023089464"/>
      </p:ext>
    </p:extLst>
  </p:cSld>
  <p:clrMapOvr>
    <a:masterClrMapping/>
  </p:clrMapOvr>
  <mc:AlternateContent xmlns:mc="http://schemas.openxmlformats.org/markup-compatibility/2006" xmlns:p14="http://schemas.microsoft.com/office/powerpoint/2010/main">
    <mc:Choice Requires="p14">
      <p:transition spd="slow" p14:dur="2000" advTm="12641"/>
    </mc:Choice>
    <mc:Fallback xmlns="">
      <p:transition spd="slow" advTm="126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5" name="TextBox 1">
            <a:extLst>
              <a:ext uri="{FF2B5EF4-FFF2-40B4-BE49-F238E27FC236}">
                <a16:creationId xmlns:a16="http://schemas.microsoft.com/office/drawing/2014/main" id="{F9F4A608-CC67-F88A-EED1-426779F06D4B}"/>
              </a:ext>
            </a:extLst>
          </p:cNvPr>
          <p:cNvGraphicFramePr/>
          <p:nvPr>
            <p:extLst>
              <p:ext uri="{D42A27DB-BD31-4B8C-83A1-F6EECF244321}">
                <p14:modId xmlns:p14="http://schemas.microsoft.com/office/powerpoint/2010/main" val="2497345565"/>
              </p:ext>
            </p:extLst>
          </p:nvPr>
        </p:nvGraphicFramePr>
        <p:xfrm>
          <a:off x="604854" y="303591"/>
          <a:ext cx="6588691" cy="589674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TextBox 2">
            <a:extLst>
              <a:ext uri="{FF2B5EF4-FFF2-40B4-BE49-F238E27FC236}">
                <a16:creationId xmlns:a16="http://schemas.microsoft.com/office/drawing/2014/main" id="{2C92ABED-4CC7-5FBD-68F0-8ACE479D050F}"/>
              </a:ext>
            </a:extLst>
          </p:cNvPr>
          <p:cNvSpPr txBox="1"/>
          <p:nvPr/>
        </p:nvSpPr>
        <p:spPr>
          <a:xfrm>
            <a:off x="11055096" y="175460"/>
            <a:ext cx="597408" cy="461665"/>
          </a:xfrm>
          <a:prstGeom prst="rect">
            <a:avLst/>
          </a:prstGeom>
          <a:noFill/>
        </p:spPr>
        <p:txBody>
          <a:bodyPr wrap="square" rtlCol="0">
            <a:spAutoFit/>
          </a:bodyPr>
          <a:lstStyle/>
          <a:p>
            <a:r>
              <a:rPr lang="en-US" sz="2400" b="1" dirty="0">
                <a:solidFill>
                  <a:schemeClr val="bg1"/>
                </a:solidFill>
                <a:latin typeface="Verdana" panose="020B0604030504040204" pitchFamily="34" charset="0"/>
                <a:ea typeface="Verdana" panose="020B0604030504040204" pitchFamily="34" charset="0"/>
              </a:rPr>
              <a:t>3</a:t>
            </a:r>
          </a:p>
        </p:txBody>
      </p:sp>
      <p:sp>
        <p:nvSpPr>
          <p:cNvPr id="25" name="Title 4"/>
          <p:cNvSpPr>
            <a:spLocks noGrp="1"/>
          </p:cNvSpPr>
          <p:nvPr>
            <p:ph type="title"/>
          </p:nvPr>
        </p:nvSpPr>
        <p:spPr>
          <a:xfrm>
            <a:off x="7784870" y="980501"/>
            <a:ext cx="3802276" cy="4899646"/>
          </a:xfrm>
          <a:ln>
            <a:solidFill>
              <a:schemeClr val="tx1"/>
            </a:solidFill>
          </a:ln>
        </p:spPr>
        <p:txBody>
          <a:bodyPr vert="horz" lIns="91440" tIns="45720" rIns="91440" bIns="45720" rtlCol="0">
            <a:normAutofit/>
          </a:bodyPr>
          <a:lstStyle/>
          <a:p>
            <a:r>
              <a:rPr lang="en-US" sz="4800" kern="1200" dirty="0">
                <a:latin typeface="+mj-lt"/>
                <a:ea typeface="+mj-ea"/>
                <a:cs typeface="+mj-cs"/>
              </a:rPr>
              <a:t>Data Collection Overview</a:t>
            </a:r>
          </a:p>
        </p:txBody>
      </p:sp>
      <p:pic>
        <p:nvPicPr>
          <p:cNvPr id="5" name="Audio 4">
            <a:hlinkClick r:id="" action="ppaction://media"/>
            <a:extLst>
              <a:ext uri="{FF2B5EF4-FFF2-40B4-BE49-F238E27FC236}">
                <a16:creationId xmlns:a16="http://schemas.microsoft.com/office/drawing/2014/main" id="{585F79FC-F984-7E20-BA05-5F6F64985AF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674626" y="5918723"/>
            <a:ext cx="609600" cy="609600"/>
          </a:xfrm>
          <a:prstGeom prst="rect">
            <a:avLst/>
          </a:prstGeom>
        </p:spPr>
      </p:pic>
    </p:spTree>
    <p:extLst>
      <p:ext uri="{BB962C8B-B14F-4D97-AF65-F5344CB8AC3E}">
        <p14:creationId xmlns:p14="http://schemas.microsoft.com/office/powerpoint/2010/main" val="1191247421"/>
      </p:ext>
    </p:extLst>
  </p:cSld>
  <p:clrMapOvr>
    <a:masterClrMapping/>
  </p:clrMapOvr>
  <mc:AlternateContent xmlns:mc="http://schemas.openxmlformats.org/markup-compatibility/2006" xmlns:p14="http://schemas.microsoft.com/office/powerpoint/2010/main">
    <mc:Choice Requires="p14">
      <p:transition spd="slow" p14:dur="2000" advTm="54809"/>
    </mc:Choice>
    <mc:Fallback xmlns="">
      <p:transition spd="slow" advTm="548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Diagram 14">
            <a:extLst>
              <a:ext uri="{FF2B5EF4-FFF2-40B4-BE49-F238E27FC236}">
                <a16:creationId xmlns:a16="http://schemas.microsoft.com/office/drawing/2014/main" id="{35CD74B8-0784-0AEE-EB66-2ECFE035C0BC}"/>
              </a:ext>
            </a:extLst>
          </p:cNvPr>
          <p:cNvGraphicFramePr/>
          <p:nvPr>
            <p:extLst>
              <p:ext uri="{D42A27DB-BD31-4B8C-83A1-F6EECF244321}">
                <p14:modId xmlns:p14="http://schemas.microsoft.com/office/powerpoint/2010/main" val="2187104601"/>
              </p:ext>
            </p:extLst>
          </p:nvPr>
        </p:nvGraphicFramePr>
        <p:xfrm>
          <a:off x="1565753" y="586195"/>
          <a:ext cx="9281211" cy="56896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Slide Number Placeholder 3">
            <a:extLst>
              <a:ext uri="{FF2B5EF4-FFF2-40B4-BE49-F238E27FC236}">
                <a16:creationId xmlns:a16="http://schemas.microsoft.com/office/drawing/2014/main" id="{9CE95B47-6B85-B4E4-74A3-CF7AC2FB68CA}"/>
              </a:ext>
            </a:extLst>
          </p:cNvPr>
          <p:cNvSpPr>
            <a:spLocks noGrp="1"/>
          </p:cNvSpPr>
          <p:nvPr>
            <p:ph type="sldNum" sz="quarter" idx="12"/>
          </p:nvPr>
        </p:nvSpPr>
        <p:spPr/>
        <p:txBody>
          <a:bodyPr/>
          <a:lstStyle/>
          <a:p>
            <a:fld id="{B0C3E88A-0163-48A4-9F34-7D71CA4062C9}" type="slidenum">
              <a:rPr lang="en-US" smtClean="0"/>
              <a:pPr/>
              <a:t>4</a:t>
            </a:fld>
            <a:endParaRPr lang="en-US" dirty="0"/>
          </a:p>
        </p:txBody>
      </p:sp>
      <p:pic>
        <p:nvPicPr>
          <p:cNvPr id="9" name="Picture 8">
            <a:extLst>
              <a:ext uri="{FF2B5EF4-FFF2-40B4-BE49-F238E27FC236}">
                <a16:creationId xmlns:a16="http://schemas.microsoft.com/office/drawing/2014/main" id="{9994A840-DAF8-4CD7-7F40-76AB4878D08F}"/>
              </a:ext>
            </a:extLst>
          </p:cNvPr>
          <p:cNvPicPr>
            <a:picLocks noChangeAspect="1"/>
          </p:cNvPicPr>
          <p:nvPr/>
        </p:nvPicPr>
        <p:blipFill>
          <a:blip r:embed="rId10"/>
          <a:stretch>
            <a:fillRect/>
          </a:stretch>
        </p:blipFill>
        <p:spPr>
          <a:xfrm>
            <a:off x="1031785" y="1337515"/>
            <a:ext cx="10128429" cy="4586958"/>
          </a:xfrm>
          <a:prstGeom prst="rect">
            <a:avLst/>
          </a:prstGeom>
          <a:ln>
            <a:solidFill>
              <a:schemeClr val="tx1"/>
            </a:solidFill>
          </a:ln>
        </p:spPr>
      </p:pic>
      <p:cxnSp>
        <p:nvCxnSpPr>
          <p:cNvPr id="10" name="Straight Arrow Connector 9">
            <a:extLst>
              <a:ext uri="{FF2B5EF4-FFF2-40B4-BE49-F238E27FC236}">
                <a16:creationId xmlns:a16="http://schemas.microsoft.com/office/drawing/2014/main" id="{63A10240-0DA0-AB14-6ACF-78799BE5FD79}"/>
              </a:ext>
            </a:extLst>
          </p:cNvPr>
          <p:cNvCxnSpPr>
            <a:cxnSpLocks/>
          </p:cNvCxnSpPr>
          <p:nvPr/>
        </p:nvCxnSpPr>
        <p:spPr>
          <a:xfrm>
            <a:off x="2661920" y="1337515"/>
            <a:ext cx="0" cy="967274"/>
          </a:xfrm>
          <a:prstGeom prst="straightConnector1">
            <a:avLst/>
          </a:prstGeom>
          <a:ln w="57150">
            <a:solidFill>
              <a:srgbClr val="D6A629"/>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8E1CE271-B813-88C4-6246-2F85CD5BF5E4}"/>
              </a:ext>
            </a:extLst>
          </p:cNvPr>
          <p:cNvSpPr/>
          <p:nvPr/>
        </p:nvSpPr>
        <p:spPr>
          <a:xfrm>
            <a:off x="5603649" y="2160158"/>
            <a:ext cx="2066793" cy="2004164"/>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2CA20EE0-9673-EFF6-40D6-355E52B5A675}"/>
              </a:ext>
            </a:extLst>
          </p:cNvPr>
          <p:cNvSpPr txBox="1"/>
          <p:nvPr/>
        </p:nvSpPr>
        <p:spPr>
          <a:xfrm>
            <a:off x="638826" y="133217"/>
            <a:ext cx="6093912" cy="369332"/>
          </a:xfrm>
          <a:prstGeom prst="rect">
            <a:avLst/>
          </a:prstGeom>
          <a:noFill/>
        </p:spPr>
        <p:txBody>
          <a:bodyPr wrap="square">
            <a:spAutoFit/>
          </a:bodyPr>
          <a:lstStyle/>
          <a:p>
            <a:r>
              <a:rPr lang="en-US" sz="1800" dirty="0">
                <a:solidFill>
                  <a:srgbClr val="183D5E"/>
                </a:solidFill>
              </a:rPr>
              <a:t>Create a Data Collection</a:t>
            </a:r>
          </a:p>
        </p:txBody>
      </p:sp>
      <p:pic>
        <p:nvPicPr>
          <p:cNvPr id="2" name="Audio 1">
            <a:hlinkClick r:id="" action="ppaction://media"/>
            <a:extLst>
              <a:ext uri="{FF2B5EF4-FFF2-40B4-BE49-F238E27FC236}">
                <a16:creationId xmlns:a16="http://schemas.microsoft.com/office/drawing/2014/main" id="{2AD1E91F-5872-6E97-EF82-664322DAB32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10950" y="6076950"/>
            <a:ext cx="609600" cy="609600"/>
          </a:xfrm>
          <a:prstGeom prst="rect">
            <a:avLst/>
          </a:prstGeom>
        </p:spPr>
      </p:pic>
    </p:spTree>
    <p:extLst>
      <p:ext uri="{BB962C8B-B14F-4D97-AF65-F5344CB8AC3E}">
        <p14:creationId xmlns:p14="http://schemas.microsoft.com/office/powerpoint/2010/main" val="1921970073"/>
      </p:ext>
    </p:extLst>
  </p:cSld>
  <p:clrMapOvr>
    <a:masterClrMapping/>
  </p:clrMapOvr>
  <mc:AlternateContent xmlns:mc="http://schemas.openxmlformats.org/markup-compatibility/2006" xmlns:p14="http://schemas.microsoft.com/office/powerpoint/2010/main">
    <mc:Choice Requires="p14">
      <p:transition spd="slow" p14:dur="2000" advTm="21092"/>
    </mc:Choice>
    <mc:Fallback xmlns="">
      <p:transition spd="slow" advTm="210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C1E49A4-8047-B8EE-6169-9567B33124DB}"/>
              </a:ext>
            </a:extLst>
          </p:cNvPr>
          <p:cNvSpPr>
            <a:spLocks noGrp="1"/>
          </p:cNvSpPr>
          <p:nvPr>
            <p:ph type="sldNum" sz="quarter" idx="12"/>
          </p:nvPr>
        </p:nvSpPr>
        <p:spPr/>
        <p:txBody>
          <a:bodyPr/>
          <a:lstStyle/>
          <a:p>
            <a:fld id="{B0C3E88A-0163-48A4-9F34-7D71CA4062C9}" type="slidenum">
              <a:rPr lang="en-US" smtClean="0"/>
              <a:pPr/>
              <a:t>5</a:t>
            </a:fld>
            <a:endParaRPr lang="en-US" dirty="0"/>
          </a:p>
        </p:txBody>
      </p:sp>
      <p:sp>
        <p:nvSpPr>
          <p:cNvPr id="9" name="TextBox 8">
            <a:extLst>
              <a:ext uri="{FF2B5EF4-FFF2-40B4-BE49-F238E27FC236}">
                <a16:creationId xmlns:a16="http://schemas.microsoft.com/office/drawing/2014/main" id="{B11FFD77-2776-D181-5BDD-AD682D8D4D02}"/>
              </a:ext>
            </a:extLst>
          </p:cNvPr>
          <p:cNvSpPr txBox="1"/>
          <p:nvPr/>
        </p:nvSpPr>
        <p:spPr>
          <a:xfrm>
            <a:off x="1117600" y="214439"/>
            <a:ext cx="5956300" cy="369332"/>
          </a:xfrm>
          <a:prstGeom prst="rect">
            <a:avLst/>
          </a:prstGeom>
          <a:noFill/>
        </p:spPr>
        <p:txBody>
          <a:bodyPr wrap="square">
            <a:spAutoFit/>
          </a:bodyPr>
          <a:lstStyle/>
          <a:p>
            <a:r>
              <a:rPr lang="en-US" dirty="0">
                <a:solidFill>
                  <a:srgbClr val="183D5E"/>
                </a:solidFill>
              </a:rPr>
              <a:t>Data Collection Step 1. Definition</a:t>
            </a:r>
          </a:p>
        </p:txBody>
      </p:sp>
      <p:pic>
        <p:nvPicPr>
          <p:cNvPr id="14" name="Picture 13">
            <a:extLst>
              <a:ext uri="{FF2B5EF4-FFF2-40B4-BE49-F238E27FC236}">
                <a16:creationId xmlns:a16="http://schemas.microsoft.com/office/drawing/2014/main" id="{0188C7C8-5C0A-C5A3-EB80-B750DA153507}"/>
              </a:ext>
            </a:extLst>
          </p:cNvPr>
          <p:cNvPicPr>
            <a:picLocks noChangeAspect="1"/>
          </p:cNvPicPr>
          <p:nvPr/>
        </p:nvPicPr>
        <p:blipFill>
          <a:blip r:embed="rId5"/>
          <a:stretch>
            <a:fillRect/>
          </a:stretch>
        </p:blipFill>
        <p:spPr>
          <a:xfrm>
            <a:off x="1566366" y="1344349"/>
            <a:ext cx="9483335" cy="4524823"/>
          </a:xfrm>
          <a:prstGeom prst="rect">
            <a:avLst/>
          </a:prstGeom>
          <a:ln>
            <a:solidFill>
              <a:schemeClr val="tx1"/>
            </a:solidFill>
          </a:ln>
        </p:spPr>
      </p:pic>
      <p:sp>
        <p:nvSpPr>
          <p:cNvPr id="15" name="Rectangle 14">
            <a:extLst>
              <a:ext uri="{FF2B5EF4-FFF2-40B4-BE49-F238E27FC236}">
                <a16:creationId xmlns:a16="http://schemas.microsoft.com/office/drawing/2014/main" id="{901D52B8-0181-A784-30F2-CBCEC98378F0}"/>
              </a:ext>
            </a:extLst>
          </p:cNvPr>
          <p:cNvSpPr/>
          <p:nvPr/>
        </p:nvSpPr>
        <p:spPr>
          <a:xfrm>
            <a:off x="4216400" y="2876742"/>
            <a:ext cx="1879600" cy="266700"/>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64712FAC-6526-1DCA-9D0B-41527335BD92}"/>
              </a:ext>
            </a:extLst>
          </p:cNvPr>
          <p:cNvSpPr/>
          <p:nvPr/>
        </p:nvSpPr>
        <p:spPr>
          <a:xfrm>
            <a:off x="7478108" y="2606453"/>
            <a:ext cx="3368857" cy="403639"/>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4" name="Diagram 3">
            <a:extLst>
              <a:ext uri="{FF2B5EF4-FFF2-40B4-BE49-F238E27FC236}">
                <a16:creationId xmlns:a16="http://schemas.microsoft.com/office/drawing/2014/main" id="{08609CFD-B30F-FC8F-651C-65EE40EAAC80}"/>
              </a:ext>
            </a:extLst>
          </p:cNvPr>
          <p:cNvGraphicFramePr/>
          <p:nvPr>
            <p:extLst>
              <p:ext uri="{D42A27DB-BD31-4B8C-83A1-F6EECF244321}">
                <p14:modId xmlns:p14="http://schemas.microsoft.com/office/powerpoint/2010/main" val="789717371"/>
              </p:ext>
            </p:extLst>
          </p:nvPr>
        </p:nvGraphicFramePr>
        <p:xfrm>
          <a:off x="2372139" y="765513"/>
          <a:ext cx="7871791" cy="49344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5" name="Audio 4">
            <a:hlinkClick r:id="" action="ppaction://media"/>
            <a:extLst>
              <a:ext uri="{FF2B5EF4-FFF2-40B4-BE49-F238E27FC236}">
                <a16:creationId xmlns:a16="http://schemas.microsoft.com/office/drawing/2014/main" id="{A57125A1-4459-7A98-48D9-4AB023085E50}"/>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10950" y="6076950"/>
            <a:ext cx="609600" cy="609600"/>
          </a:xfrm>
          <a:prstGeom prst="rect">
            <a:avLst/>
          </a:prstGeom>
        </p:spPr>
      </p:pic>
    </p:spTree>
    <p:extLst>
      <p:ext uri="{BB962C8B-B14F-4D97-AF65-F5344CB8AC3E}">
        <p14:creationId xmlns:p14="http://schemas.microsoft.com/office/powerpoint/2010/main" val="2904689392"/>
      </p:ext>
    </p:extLst>
  </p:cSld>
  <p:clrMapOvr>
    <a:masterClrMapping/>
  </p:clrMapOvr>
  <mc:AlternateContent xmlns:mc="http://schemas.openxmlformats.org/markup-compatibility/2006" xmlns:p14="http://schemas.microsoft.com/office/powerpoint/2010/main">
    <mc:Choice Requires="p14">
      <p:transition spd="slow" p14:dur="2000" advTm="14026"/>
    </mc:Choice>
    <mc:Fallback xmlns="">
      <p:transition spd="slow" advTm="140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0DF17C8-B7CE-7A74-31AC-A52F5DF205BC}"/>
              </a:ext>
            </a:extLst>
          </p:cNvPr>
          <p:cNvSpPr>
            <a:spLocks noGrp="1"/>
          </p:cNvSpPr>
          <p:nvPr>
            <p:ph type="sldNum" sz="quarter" idx="12"/>
          </p:nvPr>
        </p:nvSpPr>
        <p:spPr/>
        <p:txBody>
          <a:bodyPr/>
          <a:lstStyle/>
          <a:p>
            <a:fld id="{B0C3E88A-0163-48A4-9F34-7D71CA4062C9}" type="slidenum">
              <a:rPr lang="en-US" smtClean="0"/>
              <a:pPr/>
              <a:t>6</a:t>
            </a:fld>
            <a:endParaRPr lang="en-US" dirty="0"/>
          </a:p>
        </p:txBody>
      </p:sp>
      <p:sp>
        <p:nvSpPr>
          <p:cNvPr id="6" name="TextBox 5">
            <a:extLst>
              <a:ext uri="{FF2B5EF4-FFF2-40B4-BE49-F238E27FC236}">
                <a16:creationId xmlns:a16="http://schemas.microsoft.com/office/drawing/2014/main" id="{29BD3A25-A47D-1A8B-09AB-53F3F9BC1AEE}"/>
              </a:ext>
            </a:extLst>
          </p:cNvPr>
          <p:cNvSpPr txBox="1"/>
          <p:nvPr/>
        </p:nvSpPr>
        <p:spPr>
          <a:xfrm>
            <a:off x="899645" y="159170"/>
            <a:ext cx="6094070" cy="369332"/>
          </a:xfrm>
          <a:prstGeom prst="rect">
            <a:avLst/>
          </a:prstGeom>
          <a:noFill/>
        </p:spPr>
        <p:txBody>
          <a:bodyPr wrap="square">
            <a:spAutoFit/>
          </a:bodyPr>
          <a:lstStyle/>
          <a:p>
            <a:r>
              <a:rPr lang="en-US" dirty="0">
                <a:solidFill>
                  <a:srgbClr val="183D5E"/>
                </a:solidFill>
              </a:rPr>
              <a:t>Data Collection Step 2. Add Member Data</a:t>
            </a:r>
          </a:p>
        </p:txBody>
      </p:sp>
      <p:pic>
        <p:nvPicPr>
          <p:cNvPr id="7" name="Picture 6">
            <a:extLst>
              <a:ext uri="{FF2B5EF4-FFF2-40B4-BE49-F238E27FC236}">
                <a16:creationId xmlns:a16="http://schemas.microsoft.com/office/drawing/2014/main" id="{6FB9749A-D443-0A3F-187A-D15203430432}"/>
              </a:ext>
            </a:extLst>
          </p:cNvPr>
          <p:cNvPicPr>
            <a:picLocks noChangeAspect="1"/>
          </p:cNvPicPr>
          <p:nvPr/>
        </p:nvPicPr>
        <p:blipFill>
          <a:blip r:embed="rId5"/>
          <a:stretch>
            <a:fillRect/>
          </a:stretch>
        </p:blipFill>
        <p:spPr>
          <a:xfrm>
            <a:off x="1109821" y="1586320"/>
            <a:ext cx="10316199" cy="4291369"/>
          </a:xfrm>
          <a:prstGeom prst="rect">
            <a:avLst/>
          </a:prstGeom>
          <a:ln>
            <a:solidFill>
              <a:schemeClr val="tx1"/>
            </a:solidFill>
          </a:ln>
        </p:spPr>
      </p:pic>
      <p:grpSp>
        <p:nvGrpSpPr>
          <p:cNvPr id="12" name="Group 11">
            <a:extLst>
              <a:ext uri="{FF2B5EF4-FFF2-40B4-BE49-F238E27FC236}">
                <a16:creationId xmlns:a16="http://schemas.microsoft.com/office/drawing/2014/main" id="{AA1DBBF3-E49F-F446-60FD-856BBB0438A0}"/>
              </a:ext>
            </a:extLst>
          </p:cNvPr>
          <p:cNvGrpSpPr/>
          <p:nvPr/>
        </p:nvGrpSpPr>
        <p:grpSpPr>
          <a:xfrm>
            <a:off x="3571019" y="753340"/>
            <a:ext cx="5393804" cy="671356"/>
            <a:chOff x="32091" y="-201626"/>
            <a:chExt cx="5934794" cy="671356"/>
          </a:xfrm>
          <a:scene3d>
            <a:camera prst="orthographicFront"/>
            <a:lightRig rig="flat" dir="t"/>
          </a:scene3d>
        </p:grpSpPr>
        <p:sp>
          <p:nvSpPr>
            <p:cNvPr id="13" name="Rectangle: Rounded Corners 12">
              <a:extLst>
                <a:ext uri="{FF2B5EF4-FFF2-40B4-BE49-F238E27FC236}">
                  <a16:creationId xmlns:a16="http://schemas.microsoft.com/office/drawing/2014/main" id="{1D918AC2-CCC0-AC24-C789-7F895A7340F1}"/>
                </a:ext>
              </a:extLst>
            </p:cNvPr>
            <p:cNvSpPr/>
            <p:nvPr/>
          </p:nvSpPr>
          <p:spPr>
            <a:xfrm>
              <a:off x="32091" y="-201626"/>
              <a:ext cx="5934794" cy="671356"/>
            </a:xfrm>
            <a:prstGeom prst="round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a:lstStyle/>
            <a:p>
              <a:endParaRPr lang="en-US"/>
            </a:p>
          </p:txBody>
        </p:sp>
        <p:sp>
          <p:nvSpPr>
            <p:cNvPr id="14" name="Rectangle: Rounded Corners 4">
              <a:extLst>
                <a:ext uri="{FF2B5EF4-FFF2-40B4-BE49-F238E27FC236}">
                  <a16:creationId xmlns:a16="http://schemas.microsoft.com/office/drawing/2014/main" id="{7000CA0C-A026-945E-E315-353A994A64B0}"/>
                </a:ext>
              </a:extLst>
            </p:cNvPr>
            <p:cNvSpPr txBox="1"/>
            <p:nvPr/>
          </p:nvSpPr>
          <p:spPr>
            <a:xfrm>
              <a:off x="445430" y="-40002"/>
              <a:ext cx="5081286" cy="348107"/>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Click </a:t>
              </a:r>
              <a:r>
                <a:rPr lang="en-US" sz="1800" b="1" kern="1200" dirty="0"/>
                <a:t>Add Record </a:t>
              </a:r>
              <a:r>
                <a:rPr lang="en-US" sz="1800" kern="1200" dirty="0"/>
                <a:t>to enter the member data. </a:t>
              </a:r>
            </a:p>
          </p:txBody>
        </p:sp>
      </p:grpSp>
      <p:sp>
        <p:nvSpPr>
          <p:cNvPr id="15" name="Rectangle 14">
            <a:extLst>
              <a:ext uri="{FF2B5EF4-FFF2-40B4-BE49-F238E27FC236}">
                <a16:creationId xmlns:a16="http://schemas.microsoft.com/office/drawing/2014/main" id="{7722BA5F-D6D6-BF1B-F649-6D115B73D881}"/>
              </a:ext>
            </a:extLst>
          </p:cNvPr>
          <p:cNvSpPr/>
          <p:nvPr/>
        </p:nvSpPr>
        <p:spPr>
          <a:xfrm>
            <a:off x="1739062" y="3429000"/>
            <a:ext cx="839550" cy="399288"/>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Audio 1">
            <a:hlinkClick r:id="" action="ppaction://media"/>
            <a:extLst>
              <a:ext uri="{FF2B5EF4-FFF2-40B4-BE49-F238E27FC236}">
                <a16:creationId xmlns:a16="http://schemas.microsoft.com/office/drawing/2014/main" id="{4BB938BA-74F8-727A-7414-3C18F6D0A24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10950" y="6076950"/>
            <a:ext cx="609600" cy="609600"/>
          </a:xfrm>
          <a:prstGeom prst="rect">
            <a:avLst/>
          </a:prstGeom>
        </p:spPr>
      </p:pic>
    </p:spTree>
    <p:extLst>
      <p:ext uri="{BB962C8B-B14F-4D97-AF65-F5344CB8AC3E}">
        <p14:creationId xmlns:p14="http://schemas.microsoft.com/office/powerpoint/2010/main" val="2888464316"/>
      </p:ext>
    </p:extLst>
  </p:cSld>
  <p:clrMapOvr>
    <a:masterClrMapping/>
  </p:clrMapOvr>
  <mc:AlternateContent xmlns:mc="http://schemas.openxmlformats.org/markup-compatibility/2006" xmlns:p14="http://schemas.microsoft.com/office/powerpoint/2010/main">
    <mc:Choice Requires="p14">
      <p:transition spd="slow" p14:dur="2000" advTm="10911"/>
    </mc:Choice>
    <mc:Fallback xmlns="">
      <p:transition spd="slow" advTm="109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408A0A7-7202-5DBC-D5DC-D4CD8238F16B}"/>
              </a:ext>
            </a:extLst>
          </p:cNvPr>
          <p:cNvPicPr>
            <a:picLocks noChangeAspect="1"/>
          </p:cNvPicPr>
          <p:nvPr/>
        </p:nvPicPr>
        <p:blipFill>
          <a:blip r:embed="rId5"/>
          <a:stretch>
            <a:fillRect/>
          </a:stretch>
        </p:blipFill>
        <p:spPr>
          <a:xfrm>
            <a:off x="1307510" y="1311356"/>
            <a:ext cx="9576979" cy="4600346"/>
          </a:xfrm>
          <a:prstGeom prst="rect">
            <a:avLst/>
          </a:prstGeom>
          <a:ln>
            <a:solidFill>
              <a:schemeClr val="tx1"/>
            </a:solidFill>
          </a:ln>
        </p:spPr>
      </p:pic>
      <p:sp>
        <p:nvSpPr>
          <p:cNvPr id="3" name="Slide Number Placeholder 2">
            <a:extLst>
              <a:ext uri="{FF2B5EF4-FFF2-40B4-BE49-F238E27FC236}">
                <a16:creationId xmlns:a16="http://schemas.microsoft.com/office/drawing/2014/main" id="{1F4BD1C0-7A40-EC0E-5986-D8E73041AE65}"/>
              </a:ext>
            </a:extLst>
          </p:cNvPr>
          <p:cNvSpPr>
            <a:spLocks noGrp="1"/>
          </p:cNvSpPr>
          <p:nvPr>
            <p:ph type="sldNum" sz="quarter" idx="12"/>
          </p:nvPr>
        </p:nvSpPr>
        <p:spPr>
          <a:xfrm>
            <a:off x="11042248" y="175469"/>
            <a:ext cx="438874" cy="365125"/>
          </a:xfrm>
        </p:spPr>
        <p:txBody>
          <a:bodyPr vert="horz" lIns="91440" tIns="45720" rIns="91440" bIns="45720" rtlCol="0" anchor="ctr">
            <a:noAutofit/>
          </a:bodyPr>
          <a:lstStyle/>
          <a:p>
            <a:pPr algn="r">
              <a:spcAft>
                <a:spcPts val="600"/>
              </a:spcAft>
            </a:pPr>
            <a:fld id="{B0C3E88A-0163-48A4-9F34-7D71CA4062C9}" type="slidenum">
              <a:rPr lang="en-US" smtClean="0">
                <a:cs typeface="+mn-cs"/>
              </a:rPr>
              <a:pPr algn="r">
                <a:spcAft>
                  <a:spcPts val="600"/>
                </a:spcAft>
              </a:pPr>
              <a:t>7</a:t>
            </a:fld>
            <a:endParaRPr lang="en-US" dirty="0">
              <a:cs typeface="+mn-cs"/>
            </a:endParaRPr>
          </a:p>
        </p:txBody>
      </p:sp>
      <p:sp>
        <p:nvSpPr>
          <p:cNvPr id="10" name="TextBox 9">
            <a:extLst>
              <a:ext uri="{FF2B5EF4-FFF2-40B4-BE49-F238E27FC236}">
                <a16:creationId xmlns:a16="http://schemas.microsoft.com/office/drawing/2014/main" id="{92FF93B2-4AD9-55B8-6159-AC0CC3445AF0}"/>
              </a:ext>
            </a:extLst>
          </p:cNvPr>
          <p:cNvSpPr txBox="1"/>
          <p:nvPr/>
        </p:nvSpPr>
        <p:spPr>
          <a:xfrm>
            <a:off x="934029" y="26095"/>
            <a:ext cx="6094070" cy="369332"/>
          </a:xfrm>
          <a:prstGeom prst="rect">
            <a:avLst/>
          </a:prstGeom>
          <a:noFill/>
        </p:spPr>
        <p:txBody>
          <a:bodyPr wrap="square">
            <a:spAutoFit/>
          </a:bodyPr>
          <a:lstStyle/>
          <a:p>
            <a:r>
              <a:rPr lang="en-US" dirty="0">
                <a:solidFill>
                  <a:srgbClr val="183D5E"/>
                </a:solidFill>
              </a:rPr>
              <a:t>Data Collection Step 2. Add Member Data</a:t>
            </a:r>
          </a:p>
        </p:txBody>
      </p:sp>
      <p:graphicFrame>
        <p:nvGraphicFramePr>
          <p:cNvPr id="11" name="Diagram 10">
            <a:extLst>
              <a:ext uri="{FF2B5EF4-FFF2-40B4-BE49-F238E27FC236}">
                <a16:creationId xmlns:a16="http://schemas.microsoft.com/office/drawing/2014/main" id="{72EE997C-010C-EAC4-B344-BDAE9BD76310}"/>
              </a:ext>
            </a:extLst>
          </p:cNvPr>
          <p:cNvGraphicFramePr/>
          <p:nvPr>
            <p:extLst>
              <p:ext uri="{D42A27DB-BD31-4B8C-83A1-F6EECF244321}">
                <p14:modId xmlns:p14="http://schemas.microsoft.com/office/powerpoint/2010/main" val="2673896058"/>
              </p:ext>
            </p:extLst>
          </p:nvPr>
        </p:nvGraphicFramePr>
        <p:xfrm>
          <a:off x="3798425" y="540593"/>
          <a:ext cx="5080531" cy="62559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2" name="Rectangle 1">
            <a:extLst>
              <a:ext uri="{FF2B5EF4-FFF2-40B4-BE49-F238E27FC236}">
                <a16:creationId xmlns:a16="http://schemas.microsoft.com/office/drawing/2014/main" id="{064331DF-CBE0-5FD3-44E7-CA8E24392123}"/>
              </a:ext>
            </a:extLst>
          </p:cNvPr>
          <p:cNvSpPr/>
          <p:nvPr/>
        </p:nvSpPr>
        <p:spPr>
          <a:xfrm>
            <a:off x="7833730" y="2689131"/>
            <a:ext cx="2961861" cy="291548"/>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udio 6">
            <a:hlinkClick r:id="" action="ppaction://media"/>
            <a:extLst>
              <a:ext uri="{FF2B5EF4-FFF2-40B4-BE49-F238E27FC236}">
                <a16:creationId xmlns:a16="http://schemas.microsoft.com/office/drawing/2014/main" id="{6677A354-7B02-5C0D-673B-9C5E1A1DA628}"/>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10950" y="6076950"/>
            <a:ext cx="609600" cy="609600"/>
          </a:xfrm>
          <a:prstGeom prst="rect">
            <a:avLst/>
          </a:prstGeom>
        </p:spPr>
      </p:pic>
    </p:spTree>
    <p:extLst>
      <p:ext uri="{BB962C8B-B14F-4D97-AF65-F5344CB8AC3E}">
        <p14:creationId xmlns:p14="http://schemas.microsoft.com/office/powerpoint/2010/main" val="1175396509"/>
      </p:ext>
    </p:extLst>
  </p:cSld>
  <p:clrMapOvr>
    <a:masterClrMapping/>
  </p:clrMapOvr>
  <mc:AlternateContent xmlns:mc="http://schemas.openxmlformats.org/markup-compatibility/2006" xmlns:p14="http://schemas.microsoft.com/office/powerpoint/2010/main">
    <mc:Choice Requires="p14">
      <p:transition spd="slow" p14:dur="2000" advTm="21967"/>
    </mc:Choice>
    <mc:Fallback xmlns="">
      <p:transition spd="slow" advTm="219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E70430B-7087-2B86-BCD9-3795FCEC669A}"/>
              </a:ext>
            </a:extLst>
          </p:cNvPr>
          <p:cNvPicPr>
            <a:picLocks noChangeAspect="1"/>
          </p:cNvPicPr>
          <p:nvPr/>
        </p:nvPicPr>
        <p:blipFill>
          <a:blip r:embed="rId5"/>
          <a:stretch>
            <a:fillRect/>
          </a:stretch>
        </p:blipFill>
        <p:spPr>
          <a:xfrm>
            <a:off x="1249680" y="1487670"/>
            <a:ext cx="9692640" cy="4402768"/>
          </a:xfrm>
          <a:prstGeom prst="rect">
            <a:avLst/>
          </a:prstGeom>
          <a:ln>
            <a:solidFill>
              <a:schemeClr val="tx1"/>
            </a:solidFill>
          </a:ln>
        </p:spPr>
      </p:pic>
      <p:sp>
        <p:nvSpPr>
          <p:cNvPr id="3" name="Slide Number Placeholder 2">
            <a:extLst>
              <a:ext uri="{FF2B5EF4-FFF2-40B4-BE49-F238E27FC236}">
                <a16:creationId xmlns:a16="http://schemas.microsoft.com/office/drawing/2014/main" id="{84D9B2C3-DC9D-1B7B-2A12-C9E4559D4049}"/>
              </a:ext>
            </a:extLst>
          </p:cNvPr>
          <p:cNvSpPr>
            <a:spLocks noGrp="1"/>
          </p:cNvSpPr>
          <p:nvPr>
            <p:ph type="sldNum" sz="quarter" idx="12"/>
          </p:nvPr>
        </p:nvSpPr>
        <p:spPr>
          <a:xfrm>
            <a:off x="8799443" y="171450"/>
            <a:ext cx="2743200" cy="365125"/>
          </a:xfrm>
        </p:spPr>
        <p:txBody>
          <a:bodyPr vert="horz" lIns="91440" tIns="45720" rIns="91440" bIns="45720" rtlCol="0" anchor="ctr">
            <a:noAutofit/>
          </a:bodyPr>
          <a:lstStyle/>
          <a:p>
            <a:pPr algn="r">
              <a:spcAft>
                <a:spcPts val="600"/>
              </a:spcAft>
            </a:pPr>
            <a:fld id="{B0C3E88A-0163-48A4-9F34-7D71CA4062C9}" type="slidenum">
              <a:rPr lang="en-US" smtClean="0">
                <a:cs typeface="+mn-cs"/>
              </a:rPr>
              <a:pPr algn="r">
                <a:spcAft>
                  <a:spcPts val="600"/>
                </a:spcAft>
              </a:pPr>
              <a:t>8</a:t>
            </a:fld>
            <a:endParaRPr lang="en-US" dirty="0">
              <a:cs typeface="+mn-cs"/>
            </a:endParaRPr>
          </a:p>
        </p:txBody>
      </p:sp>
      <p:graphicFrame>
        <p:nvGraphicFramePr>
          <p:cNvPr id="9" name="Diagram 8">
            <a:extLst>
              <a:ext uri="{FF2B5EF4-FFF2-40B4-BE49-F238E27FC236}">
                <a16:creationId xmlns:a16="http://schemas.microsoft.com/office/drawing/2014/main" id="{D07253E4-728C-36D4-1599-CE544CCB58A4}"/>
              </a:ext>
            </a:extLst>
          </p:cNvPr>
          <p:cNvGraphicFramePr/>
          <p:nvPr>
            <p:extLst>
              <p:ext uri="{D42A27DB-BD31-4B8C-83A1-F6EECF244321}">
                <p14:modId xmlns:p14="http://schemas.microsoft.com/office/powerpoint/2010/main" val="3742811653"/>
              </p:ext>
            </p:extLst>
          </p:nvPr>
        </p:nvGraphicFramePr>
        <p:xfrm>
          <a:off x="3697357" y="754352"/>
          <a:ext cx="4473075" cy="53019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3" name="TextBox 12">
            <a:extLst>
              <a:ext uri="{FF2B5EF4-FFF2-40B4-BE49-F238E27FC236}">
                <a16:creationId xmlns:a16="http://schemas.microsoft.com/office/drawing/2014/main" id="{5AA0FD59-CA1A-0297-8A70-AE93EFB38B11}"/>
              </a:ext>
            </a:extLst>
          </p:cNvPr>
          <p:cNvSpPr txBox="1"/>
          <p:nvPr/>
        </p:nvSpPr>
        <p:spPr>
          <a:xfrm>
            <a:off x="649357" y="-11301"/>
            <a:ext cx="6096000" cy="369332"/>
          </a:xfrm>
          <a:prstGeom prst="rect">
            <a:avLst/>
          </a:prstGeom>
          <a:noFill/>
        </p:spPr>
        <p:txBody>
          <a:bodyPr wrap="square">
            <a:spAutoFit/>
          </a:bodyPr>
          <a:lstStyle/>
          <a:p>
            <a:r>
              <a:rPr lang="en-US" dirty="0">
                <a:solidFill>
                  <a:srgbClr val="183D5E"/>
                </a:solidFill>
              </a:rPr>
              <a:t>Data Collection Step 2. Add Member Data</a:t>
            </a:r>
          </a:p>
        </p:txBody>
      </p:sp>
      <p:sp>
        <p:nvSpPr>
          <p:cNvPr id="11" name="Speech Bubble: Rectangle with Corners Rounded 10">
            <a:extLst>
              <a:ext uri="{FF2B5EF4-FFF2-40B4-BE49-F238E27FC236}">
                <a16:creationId xmlns:a16="http://schemas.microsoft.com/office/drawing/2014/main" id="{DB52A7FC-975D-36F4-F3A4-6924E24064A7}"/>
              </a:ext>
            </a:extLst>
          </p:cNvPr>
          <p:cNvSpPr/>
          <p:nvPr/>
        </p:nvSpPr>
        <p:spPr>
          <a:xfrm>
            <a:off x="1988671" y="4226438"/>
            <a:ext cx="2320682" cy="647781"/>
          </a:xfrm>
          <a:prstGeom prst="wedgeRoundRectCallout">
            <a:avLst>
              <a:gd name="adj1" fmla="val -18891"/>
              <a:gd name="adj2" fmla="val -130946"/>
              <a:gd name="adj3" fmla="val 16667"/>
            </a:avLst>
          </a:prstGeom>
          <a:solidFill>
            <a:schemeClr val="bg1"/>
          </a:solidFill>
          <a:ln w="57150">
            <a:solidFill>
              <a:srgbClr val="183D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rgbClr val="183D5E"/>
                </a:solidFill>
              </a:rPr>
              <a:t>All members entered will display on screen.</a:t>
            </a:r>
          </a:p>
        </p:txBody>
      </p:sp>
      <p:cxnSp>
        <p:nvCxnSpPr>
          <p:cNvPr id="15" name="Straight Arrow Connector 14">
            <a:extLst>
              <a:ext uri="{FF2B5EF4-FFF2-40B4-BE49-F238E27FC236}">
                <a16:creationId xmlns:a16="http://schemas.microsoft.com/office/drawing/2014/main" id="{F9644C0C-7057-1B85-1F74-6F4B9EC0EEDB}"/>
              </a:ext>
            </a:extLst>
          </p:cNvPr>
          <p:cNvCxnSpPr>
            <a:cxnSpLocks/>
          </p:cNvCxnSpPr>
          <p:nvPr/>
        </p:nvCxnSpPr>
        <p:spPr>
          <a:xfrm>
            <a:off x="9164494" y="2114954"/>
            <a:ext cx="0" cy="675861"/>
          </a:xfrm>
          <a:prstGeom prst="straightConnector1">
            <a:avLst/>
          </a:prstGeom>
          <a:ln w="76200">
            <a:solidFill>
              <a:srgbClr val="183D5E"/>
            </a:solidFill>
            <a:tailEnd type="triangle"/>
          </a:ln>
        </p:spPr>
        <p:style>
          <a:lnRef idx="1">
            <a:schemeClr val="accent1"/>
          </a:lnRef>
          <a:fillRef idx="0">
            <a:schemeClr val="accent1"/>
          </a:fillRef>
          <a:effectRef idx="0">
            <a:schemeClr val="accent1"/>
          </a:effectRef>
          <a:fontRef idx="minor">
            <a:schemeClr val="tx1"/>
          </a:fontRef>
        </p:style>
      </p:cxnSp>
      <p:pic>
        <p:nvPicPr>
          <p:cNvPr id="5" name="Audio 4">
            <a:hlinkClick r:id="" action="ppaction://media"/>
            <a:extLst>
              <a:ext uri="{FF2B5EF4-FFF2-40B4-BE49-F238E27FC236}">
                <a16:creationId xmlns:a16="http://schemas.microsoft.com/office/drawing/2014/main" id="{135F82BE-7692-B4F2-D14A-2189767471A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10950" y="6076950"/>
            <a:ext cx="609600" cy="609600"/>
          </a:xfrm>
          <a:prstGeom prst="rect">
            <a:avLst/>
          </a:prstGeom>
        </p:spPr>
      </p:pic>
    </p:spTree>
    <p:extLst>
      <p:ext uri="{BB962C8B-B14F-4D97-AF65-F5344CB8AC3E}">
        <p14:creationId xmlns:p14="http://schemas.microsoft.com/office/powerpoint/2010/main" val="2888420798"/>
      </p:ext>
    </p:extLst>
  </p:cSld>
  <p:clrMapOvr>
    <a:masterClrMapping/>
  </p:clrMapOvr>
  <mc:AlternateContent xmlns:mc="http://schemas.openxmlformats.org/markup-compatibility/2006" xmlns:p14="http://schemas.microsoft.com/office/powerpoint/2010/main">
    <mc:Choice Requires="p14">
      <p:transition spd="slow" p14:dur="2000" advTm="18905"/>
    </mc:Choice>
    <mc:Fallback xmlns="">
      <p:transition spd="slow" advTm="189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AAA0A0E-E745-BD0E-75CE-B8EACE0C8DD5}"/>
              </a:ext>
            </a:extLst>
          </p:cNvPr>
          <p:cNvSpPr>
            <a:spLocks noGrp="1"/>
          </p:cNvSpPr>
          <p:nvPr>
            <p:ph type="sldNum" sz="quarter" idx="12"/>
          </p:nvPr>
        </p:nvSpPr>
        <p:spPr/>
        <p:txBody>
          <a:bodyPr/>
          <a:lstStyle/>
          <a:p>
            <a:fld id="{B0C3E88A-0163-48A4-9F34-7D71CA4062C9}" type="slidenum">
              <a:rPr lang="en-US" smtClean="0"/>
              <a:pPr/>
              <a:t>9</a:t>
            </a:fld>
            <a:endParaRPr lang="en-US" dirty="0"/>
          </a:p>
        </p:txBody>
      </p:sp>
      <p:pic>
        <p:nvPicPr>
          <p:cNvPr id="5" name="Picture 4">
            <a:extLst>
              <a:ext uri="{FF2B5EF4-FFF2-40B4-BE49-F238E27FC236}">
                <a16:creationId xmlns:a16="http://schemas.microsoft.com/office/drawing/2014/main" id="{DCE8C706-C814-D386-7E29-D7F04CF61D48}"/>
              </a:ext>
            </a:extLst>
          </p:cNvPr>
          <p:cNvPicPr>
            <a:picLocks noChangeAspect="1"/>
          </p:cNvPicPr>
          <p:nvPr/>
        </p:nvPicPr>
        <p:blipFill>
          <a:blip r:embed="rId5"/>
          <a:stretch>
            <a:fillRect/>
          </a:stretch>
        </p:blipFill>
        <p:spPr>
          <a:xfrm>
            <a:off x="1066800" y="1736175"/>
            <a:ext cx="10058400" cy="4122364"/>
          </a:xfrm>
          <a:prstGeom prst="rect">
            <a:avLst/>
          </a:prstGeom>
          <a:ln>
            <a:solidFill>
              <a:schemeClr val="tx1"/>
            </a:solidFill>
          </a:ln>
        </p:spPr>
      </p:pic>
      <p:grpSp>
        <p:nvGrpSpPr>
          <p:cNvPr id="7" name="Group 6">
            <a:extLst>
              <a:ext uri="{FF2B5EF4-FFF2-40B4-BE49-F238E27FC236}">
                <a16:creationId xmlns:a16="http://schemas.microsoft.com/office/drawing/2014/main" id="{1CB7897C-D5FB-4020-8455-D098DCB5E296}"/>
              </a:ext>
            </a:extLst>
          </p:cNvPr>
          <p:cNvGrpSpPr/>
          <p:nvPr/>
        </p:nvGrpSpPr>
        <p:grpSpPr>
          <a:xfrm>
            <a:off x="1493627" y="848204"/>
            <a:ext cx="9848585" cy="565467"/>
            <a:chOff x="31069" y="-204479"/>
            <a:chExt cx="9848585" cy="636481"/>
          </a:xfrm>
          <a:scene3d>
            <a:camera prst="orthographicFront"/>
            <a:lightRig rig="flat" dir="t"/>
          </a:scene3d>
        </p:grpSpPr>
        <p:sp>
          <p:nvSpPr>
            <p:cNvPr id="8" name="Rectangle: Rounded Corners 7">
              <a:extLst>
                <a:ext uri="{FF2B5EF4-FFF2-40B4-BE49-F238E27FC236}">
                  <a16:creationId xmlns:a16="http://schemas.microsoft.com/office/drawing/2014/main" id="{676C4AE0-5650-7130-0495-5BDE2C9425FB}"/>
                </a:ext>
              </a:extLst>
            </p:cNvPr>
            <p:cNvSpPr/>
            <p:nvPr/>
          </p:nvSpPr>
          <p:spPr>
            <a:xfrm>
              <a:off x="31069" y="-204479"/>
              <a:ext cx="9848585" cy="636481"/>
            </a:xfrm>
            <a:prstGeom prst="roundRect">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a:lstStyle/>
            <a:p>
              <a:endParaRPr lang="en-US"/>
            </a:p>
          </p:txBody>
        </p:sp>
        <p:sp>
          <p:nvSpPr>
            <p:cNvPr id="9" name="Rectangle: Rounded Corners 4">
              <a:extLst>
                <a:ext uri="{FF2B5EF4-FFF2-40B4-BE49-F238E27FC236}">
                  <a16:creationId xmlns:a16="http://schemas.microsoft.com/office/drawing/2014/main" id="{B1078FA7-C21D-3C77-3D52-71758C3A8FAC}"/>
                </a:ext>
              </a:extLst>
            </p:cNvPr>
            <p:cNvSpPr txBox="1"/>
            <p:nvPr/>
          </p:nvSpPr>
          <p:spPr>
            <a:xfrm>
              <a:off x="62140" y="-157871"/>
              <a:ext cx="9786445" cy="574341"/>
            </a:xfrm>
            <a:prstGeom prst="rect">
              <a:avLst/>
            </a:prstGeom>
            <a:solidFill>
              <a:schemeClr val="accent1">
                <a:lumMod val="40000"/>
                <a:lumOff val="60000"/>
              </a:schemeClr>
            </a:solidFill>
            <a:sp3d/>
          </p:spPr>
          <p:style>
            <a:lnRef idx="0">
              <a:scrgbClr r="0" g="0" b="0"/>
            </a:lnRef>
            <a:fillRef idx="0">
              <a:scrgbClr r="0" g="0" b="0"/>
            </a:fillRef>
            <a:effectRef idx="0">
              <a:scrgbClr r="0" g="0" b="0"/>
            </a:effectRef>
            <a:fontRef idx="minor">
              <a:schemeClr val="dk1"/>
            </a:fontRef>
          </p:style>
          <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Once errors or warnings are resolved or if you had no issues, you would see, No Results Found. Click </a:t>
              </a:r>
              <a:r>
                <a:rPr lang="en-US" sz="1600" b="1" kern="1200" dirty="0"/>
                <a:t>Continue</a:t>
              </a:r>
              <a:r>
                <a:rPr lang="en-US" sz="1600" kern="1200" dirty="0"/>
                <a:t> to Step 4. Review and Submit.</a:t>
              </a:r>
            </a:p>
          </p:txBody>
        </p:sp>
      </p:grpSp>
      <p:sp>
        <p:nvSpPr>
          <p:cNvPr id="11" name="TextBox 10">
            <a:extLst>
              <a:ext uri="{FF2B5EF4-FFF2-40B4-BE49-F238E27FC236}">
                <a16:creationId xmlns:a16="http://schemas.microsoft.com/office/drawing/2014/main" id="{6E5E634A-C3E8-EDF6-F35C-011094932C9A}"/>
              </a:ext>
            </a:extLst>
          </p:cNvPr>
          <p:cNvSpPr txBox="1"/>
          <p:nvPr/>
        </p:nvSpPr>
        <p:spPr>
          <a:xfrm>
            <a:off x="967408" y="156368"/>
            <a:ext cx="6096000" cy="369332"/>
          </a:xfrm>
          <a:prstGeom prst="rect">
            <a:avLst/>
          </a:prstGeom>
          <a:noFill/>
        </p:spPr>
        <p:txBody>
          <a:bodyPr wrap="square">
            <a:spAutoFit/>
          </a:bodyPr>
          <a:lstStyle/>
          <a:p>
            <a:r>
              <a:rPr lang="en-US" dirty="0">
                <a:solidFill>
                  <a:srgbClr val="183D5E"/>
                </a:solidFill>
              </a:rPr>
              <a:t>Data Collection Step 3. Validate Member Data</a:t>
            </a:r>
          </a:p>
        </p:txBody>
      </p:sp>
      <p:sp>
        <p:nvSpPr>
          <p:cNvPr id="6" name="Speech Bubble: Rectangle 5">
            <a:extLst>
              <a:ext uri="{FF2B5EF4-FFF2-40B4-BE49-F238E27FC236}">
                <a16:creationId xmlns:a16="http://schemas.microsoft.com/office/drawing/2014/main" id="{D5F98828-1297-AA87-0E58-6DA0F1A2B51E}"/>
              </a:ext>
            </a:extLst>
          </p:cNvPr>
          <p:cNvSpPr/>
          <p:nvPr/>
        </p:nvSpPr>
        <p:spPr>
          <a:xfrm>
            <a:off x="4303258" y="4041912"/>
            <a:ext cx="2398643" cy="738663"/>
          </a:xfrm>
          <a:prstGeom prst="wedgeRectCallout">
            <a:avLst>
              <a:gd name="adj1" fmla="val 80272"/>
              <a:gd name="adj2" fmla="val -18351"/>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51EAC38-6A53-FF3D-E227-86F447FBE582}"/>
              </a:ext>
            </a:extLst>
          </p:cNvPr>
          <p:cNvSpPr txBox="1"/>
          <p:nvPr/>
        </p:nvSpPr>
        <p:spPr>
          <a:xfrm>
            <a:off x="4349178" y="4041912"/>
            <a:ext cx="2398643" cy="738664"/>
          </a:xfrm>
          <a:prstGeom prst="rect">
            <a:avLst/>
          </a:prstGeom>
          <a:noFill/>
        </p:spPr>
        <p:txBody>
          <a:bodyPr wrap="square" rtlCol="0">
            <a:spAutoFit/>
          </a:bodyPr>
          <a:lstStyle/>
          <a:p>
            <a:r>
              <a:rPr lang="en-US" sz="1400" b="1" dirty="0"/>
              <a:t>Any errors or warnings will show here to resolve before you can continue. </a:t>
            </a:r>
          </a:p>
        </p:txBody>
      </p:sp>
      <p:pic>
        <p:nvPicPr>
          <p:cNvPr id="12" name="Audio 11">
            <a:hlinkClick r:id="" action="ppaction://media"/>
            <a:extLst>
              <a:ext uri="{FF2B5EF4-FFF2-40B4-BE49-F238E27FC236}">
                <a16:creationId xmlns:a16="http://schemas.microsoft.com/office/drawing/2014/main" id="{C317C1F5-3519-1B5D-23D4-39AB7514B39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10950" y="6076950"/>
            <a:ext cx="609600" cy="609600"/>
          </a:xfrm>
          <a:prstGeom prst="rect">
            <a:avLst/>
          </a:prstGeom>
        </p:spPr>
      </p:pic>
    </p:spTree>
    <p:extLst>
      <p:ext uri="{BB962C8B-B14F-4D97-AF65-F5344CB8AC3E}">
        <p14:creationId xmlns:p14="http://schemas.microsoft.com/office/powerpoint/2010/main" val="1721095607"/>
      </p:ext>
    </p:extLst>
  </p:cSld>
  <p:clrMapOvr>
    <a:masterClrMapping/>
  </p:clrMapOvr>
  <mc:AlternateContent xmlns:mc="http://schemas.openxmlformats.org/markup-compatibility/2006" xmlns:p14="http://schemas.microsoft.com/office/powerpoint/2010/main">
    <mc:Choice Requires="p14">
      <p:transition spd="slow" p14:dur="2000" advTm="13032"/>
    </mc:Choice>
    <mc:Fallback xmlns="">
      <p:transition spd="slow" advTm="130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35596</TotalTime>
  <Words>1123</Words>
  <Application>Microsoft Office PowerPoint</Application>
  <PresentationFormat>Widescreen</PresentationFormat>
  <Paragraphs>109</Paragraphs>
  <Slides>12</Slides>
  <Notes>12</Notes>
  <HiddenSlides>0</HiddenSlides>
  <MMClips>12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Calibri</vt:lpstr>
      <vt:lpstr>Calibri Light</vt:lpstr>
      <vt:lpstr>Times New Roman</vt:lpstr>
      <vt:lpstr>Verdana</vt:lpstr>
      <vt:lpstr>Wingdings</vt:lpstr>
      <vt:lpstr>Office Theme</vt:lpstr>
      <vt:lpstr>PowerPoint Presentation</vt:lpstr>
      <vt:lpstr>Agenda</vt:lpstr>
      <vt:lpstr>Data Collection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IMRF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Nickolas Kurz</dc:creator>
  <cp:lastModifiedBy>Kris Gaitan</cp:lastModifiedBy>
  <cp:revision>749</cp:revision>
  <cp:lastPrinted>2020-01-15T20:53:00Z</cp:lastPrinted>
  <dcterms:created xsi:type="dcterms:W3CDTF">2019-12-12T19:52:55Z</dcterms:created>
  <dcterms:modified xsi:type="dcterms:W3CDTF">2024-06-11T20:18:32Z</dcterms:modified>
</cp:coreProperties>
</file>