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360" r:id="rId2"/>
    <p:sldId id="541" r:id="rId3"/>
    <p:sldId id="526" r:id="rId4"/>
    <p:sldId id="542" r:id="rId5"/>
    <p:sldId id="543" r:id="rId6"/>
    <p:sldId id="546" r:id="rId7"/>
    <p:sldId id="547" r:id="rId8"/>
    <p:sldId id="565"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C7DA7-D2CC-4B9E-9ED3-095C822B9F0A}">
          <p14:sldIdLst>
            <p14:sldId id="360"/>
            <p14:sldId id="541"/>
            <p14:sldId id="526"/>
            <p14:sldId id="542"/>
            <p14:sldId id="543"/>
            <p14:sldId id="546"/>
            <p14:sldId id="547"/>
            <p14:sldId id="5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3DAF4E-B123-02A1-C59C-E9BACFFE2E69}" name="Kris Gaitan" initials="KG" userId="S::KGaitan@imrf.org::c56da42f-defa-468a-af6d-3b3c9a6602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C6"/>
    <a:srgbClr val="BFC2CD"/>
    <a:srgbClr val="1D5C86"/>
    <a:srgbClr val="D6A629"/>
    <a:srgbClr val="F6B922"/>
    <a:srgbClr val="FF0000"/>
    <a:srgbClr val="183D5E"/>
    <a:srgbClr val="F3A025"/>
    <a:srgbClr val="FFFFCC"/>
    <a:srgbClr val="0025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0905" autoAdjust="0"/>
  </p:normalViewPr>
  <p:slideViewPr>
    <p:cSldViewPr snapToGrid="0">
      <p:cViewPr varScale="1">
        <p:scale>
          <a:sx n="88" d="100"/>
          <a:sy n="88" d="100"/>
        </p:scale>
        <p:origin x="1272"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78" d="100"/>
          <a:sy n="78" d="100"/>
        </p:scale>
        <p:origin x="32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91353-8A39-4921-9775-C6C3DB734A6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899C8140-7ADD-4DDC-A72E-39A718FE9E4A}" type="pres">
      <dgm:prSet presAssocID="{BF491353-8A39-4921-9775-C6C3DB734A67}" presName="linear" presStyleCnt="0">
        <dgm:presLayoutVars>
          <dgm:animLvl val="lvl"/>
          <dgm:resizeHandles val="exact"/>
        </dgm:presLayoutVars>
      </dgm:prSet>
      <dgm:spPr/>
    </dgm:pt>
  </dgm:ptLst>
  <dgm:cxnLst>
    <dgm:cxn modelId="{29155D71-02E9-48F4-9C1B-B2B2177D4AD7}" type="presOf" srcId="{BF491353-8A39-4921-9775-C6C3DB734A67}" destId="{899C8140-7ADD-4DDC-A72E-39A718FE9E4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666C75-1136-4A60-B8F4-BB83E856DAD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FE7D156-A2CD-4FB0-B4DE-2006920824D8}">
      <dgm:prSet/>
      <dgm:spPr>
        <a:ln>
          <a:solidFill>
            <a:schemeClr val="tx1"/>
          </a:solidFill>
        </a:ln>
      </dgm:spPr>
      <dgm:t>
        <a:bodyPr/>
        <a:lstStyle/>
        <a:p>
          <a:r>
            <a:rPr lang="en-US" dirty="0"/>
            <a:t>Click on </a:t>
          </a:r>
          <a:r>
            <a:rPr lang="en-US" b="1" dirty="0"/>
            <a:t>Click here </a:t>
          </a:r>
          <a:r>
            <a:rPr lang="en-US" dirty="0"/>
            <a:t>to begin the account registration process. </a:t>
          </a:r>
        </a:p>
      </dgm:t>
    </dgm:pt>
    <dgm:pt modelId="{36825AB5-E61F-455C-A300-776821DA69CB}" type="parTrans" cxnId="{06E2CCA4-D5A9-425A-B233-871944ACE2F9}">
      <dgm:prSet/>
      <dgm:spPr/>
      <dgm:t>
        <a:bodyPr/>
        <a:lstStyle/>
        <a:p>
          <a:endParaRPr lang="en-US"/>
        </a:p>
      </dgm:t>
    </dgm:pt>
    <dgm:pt modelId="{5240C521-F61F-43EF-ABAA-B533B4BA4A6B}" type="sibTrans" cxnId="{06E2CCA4-D5A9-425A-B233-871944ACE2F9}">
      <dgm:prSet/>
      <dgm:spPr/>
      <dgm:t>
        <a:bodyPr/>
        <a:lstStyle/>
        <a:p>
          <a:endParaRPr lang="en-US"/>
        </a:p>
      </dgm:t>
    </dgm:pt>
    <dgm:pt modelId="{0AF1165B-3712-4E1F-A864-ED8BCAF7F036}" type="pres">
      <dgm:prSet presAssocID="{1F666C75-1136-4A60-B8F4-BB83E856DAD2}" presName="linear" presStyleCnt="0">
        <dgm:presLayoutVars>
          <dgm:animLvl val="lvl"/>
          <dgm:resizeHandles val="exact"/>
        </dgm:presLayoutVars>
      </dgm:prSet>
      <dgm:spPr/>
    </dgm:pt>
    <dgm:pt modelId="{41CE9A73-CDD4-429A-B7C4-508A2000630E}" type="pres">
      <dgm:prSet presAssocID="{0FE7D156-A2CD-4FB0-B4DE-2006920824D8}" presName="parentText" presStyleLbl="node1" presStyleIdx="0" presStyleCnt="1">
        <dgm:presLayoutVars>
          <dgm:chMax val="0"/>
          <dgm:bulletEnabled val="1"/>
        </dgm:presLayoutVars>
      </dgm:prSet>
      <dgm:spPr/>
    </dgm:pt>
  </dgm:ptLst>
  <dgm:cxnLst>
    <dgm:cxn modelId="{07BF2E30-A46D-402D-9AFD-88B4BF10F55B}" type="presOf" srcId="{1F666C75-1136-4A60-B8F4-BB83E856DAD2}" destId="{0AF1165B-3712-4E1F-A864-ED8BCAF7F036}" srcOrd="0" destOrd="0" presId="urn:microsoft.com/office/officeart/2005/8/layout/vList2"/>
    <dgm:cxn modelId="{06E2CCA4-D5A9-425A-B233-871944ACE2F9}" srcId="{1F666C75-1136-4A60-B8F4-BB83E856DAD2}" destId="{0FE7D156-A2CD-4FB0-B4DE-2006920824D8}" srcOrd="0" destOrd="0" parTransId="{36825AB5-E61F-455C-A300-776821DA69CB}" sibTransId="{5240C521-F61F-43EF-ABAA-B533B4BA4A6B}"/>
    <dgm:cxn modelId="{55A1C9ED-624B-4F31-955E-7791CD9FCADB}" type="presOf" srcId="{0FE7D156-A2CD-4FB0-B4DE-2006920824D8}" destId="{41CE9A73-CDD4-429A-B7C4-508A2000630E}" srcOrd="0" destOrd="0" presId="urn:microsoft.com/office/officeart/2005/8/layout/vList2"/>
    <dgm:cxn modelId="{BB8632A9-38AA-4FE2-B7A2-60E4BE56522A}" type="presParOf" srcId="{0AF1165B-3712-4E1F-A864-ED8BCAF7F036}" destId="{41CE9A73-CDD4-429A-B7C4-508A20006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44A59-66B4-48C7-9A28-3E85A5293B1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FFEF3F75-876E-4B16-AB25-34C22513E5E0}">
      <dgm:prSet/>
      <dgm:spPr>
        <a:ln>
          <a:solidFill>
            <a:schemeClr val="tx1"/>
          </a:solidFill>
        </a:ln>
      </dgm:spPr>
      <dgm:t>
        <a:bodyPr/>
        <a:lstStyle/>
        <a:p>
          <a:pPr algn="l"/>
          <a:r>
            <a:rPr lang="en-US" dirty="0"/>
            <a:t>Sign in with your User ID and the temporary password.</a:t>
          </a:r>
        </a:p>
      </dgm:t>
    </dgm:pt>
    <dgm:pt modelId="{96CBFD32-2CA7-420B-B292-A64E0972BA29}" type="parTrans" cxnId="{BECBB2BC-2642-41F0-B20E-2BDF234388DE}">
      <dgm:prSet/>
      <dgm:spPr/>
      <dgm:t>
        <a:bodyPr/>
        <a:lstStyle/>
        <a:p>
          <a:pPr algn="ctr"/>
          <a:endParaRPr lang="en-US"/>
        </a:p>
      </dgm:t>
    </dgm:pt>
    <dgm:pt modelId="{E1CCE337-3A3B-443D-B90C-0C4B7EA0F9FD}" type="sibTrans" cxnId="{BECBB2BC-2642-41F0-B20E-2BDF234388DE}">
      <dgm:prSet/>
      <dgm:spPr/>
      <dgm:t>
        <a:bodyPr/>
        <a:lstStyle/>
        <a:p>
          <a:pPr algn="ctr"/>
          <a:endParaRPr lang="en-US"/>
        </a:p>
      </dgm:t>
    </dgm:pt>
    <dgm:pt modelId="{2C37C0E6-3B90-4672-BE49-B0FFDFD3858A}" type="pres">
      <dgm:prSet presAssocID="{F4D44A59-66B4-48C7-9A28-3E85A5293B16}" presName="linear" presStyleCnt="0">
        <dgm:presLayoutVars>
          <dgm:animLvl val="lvl"/>
          <dgm:resizeHandles val="exact"/>
        </dgm:presLayoutVars>
      </dgm:prSet>
      <dgm:spPr/>
    </dgm:pt>
    <dgm:pt modelId="{44095A95-4411-42D7-BEBD-11E6537F231A}" type="pres">
      <dgm:prSet presAssocID="{FFEF3F75-876E-4B16-AB25-34C22513E5E0}" presName="parentText" presStyleLbl="node1" presStyleIdx="0" presStyleCnt="1" custLinFactNeighborX="-9510" custLinFactNeighborY="-616">
        <dgm:presLayoutVars>
          <dgm:chMax val="0"/>
          <dgm:bulletEnabled val="1"/>
        </dgm:presLayoutVars>
      </dgm:prSet>
      <dgm:spPr/>
    </dgm:pt>
  </dgm:ptLst>
  <dgm:cxnLst>
    <dgm:cxn modelId="{738A9994-D3C8-4E3C-BB0C-63E3D05210C4}" type="presOf" srcId="{F4D44A59-66B4-48C7-9A28-3E85A5293B16}" destId="{2C37C0E6-3B90-4672-BE49-B0FFDFD3858A}" srcOrd="0" destOrd="0" presId="urn:microsoft.com/office/officeart/2005/8/layout/vList2"/>
    <dgm:cxn modelId="{239AD9A9-EB06-4FA8-9D05-5B61F0573668}" type="presOf" srcId="{FFEF3F75-876E-4B16-AB25-34C22513E5E0}" destId="{44095A95-4411-42D7-BEBD-11E6537F231A}" srcOrd="0" destOrd="0" presId="urn:microsoft.com/office/officeart/2005/8/layout/vList2"/>
    <dgm:cxn modelId="{BECBB2BC-2642-41F0-B20E-2BDF234388DE}" srcId="{F4D44A59-66B4-48C7-9A28-3E85A5293B16}" destId="{FFEF3F75-876E-4B16-AB25-34C22513E5E0}" srcOrd="0" destOrd="0" parTransId="{96CBFD32-2CA7-420B-B292-A64E0972BA29}" sibTransId="{E1CCE337-3A3B-443D-B90C-0C4B7EA0F9FD}"/>
    <dgm:cxn modelId="{87C415BE-F9E7-483D-8D0F-AF7EFFC265E7}" type="presParOf" srcId="{2C37C0E6-3B90-4672-BE49-B0FFDFD3858A}" destId="{44095A95-4411-42D7-BEBD-11E6537F231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ECE2F8-B4E2-43AD-8E83-2510AA18D3FE}" type="doc">
      <dgm:prSet loTypeId="urn:microsoft.com/office/officeart/2005/8/layout/architecture" loCatId="relationship" qsTypeId="urn:microsoft.com/office/officeart/2005/8/quickstyle/simple3" qsCatId="simple" csTypeId="urn:microsoft.com/office/officeart/2005/8/colors/accent1_2" csCatId="accent1" phldr="1"/>
      <dgm:spPr/>
      <dgm:t>
        <a:bodyPr/>
        <a:lstStyle/>
        <a:p>
          <a:endParaRPr lang="en-US"/>
        </a:p>
      </dgm:t>
    </dgm:pt>
    <dgm:pt modelId="{3D728517-4DF0-4E6A-A7BB-106960ADE6A1}">
      <dgm:prSet/>
      <dgm:spPr>
        <a:ln>
          <a:solidFill>
            <a:schemeClr val="tx1"/>
          </a:solidFill>
        </a:ln>
      </dgm:spPr>
      <dgm:t>
        <a:bodyPr/>
        <a:lstStyle/>
        <a:p>
          <a:r>
            <a:rPr lang="en-US" dirty="0"/>
            <a:t>Enter your User ID.</a:t>
          </a:r>
        </a:p>
      </dgm:t>
    </dgm:pt>
    <dgm:pt modelId="{E4C14870-9E2D-45B0-BE81-AD2BFDABB26F}" type="parTrans" cxnId="{A0F9E889-897D-433C-967F-17CCEC6E6411}">
      <dgm:prSet/>
      <dgm:spPr/>
      <dgm:t>
        <a:bodyPr/>
        <a:lstStyle/>
        <a:p>
          <a:endParaRPr lang="en-US"/>
        </a:p>
      </dgm:t>
    </dgm:pt>
    <dgm:pt modelId="{6A42390B-4259-4251-8AFE-AB1E287A26E0}" type="sibTrans" cxnId="{A0F9E889-897D-433C-967F-17CCEC6E6411}">
      <dgm:prSet/>
      <dgm:spPr/>
      <dgm:t>
        <a:bodyPr/>
        <a:lstStyle/>
        <a:p>
          <a:endParaRPr lang="en-US"/>
        </a:p>
      </dgm:t>
    </dgm:pt>
    <dgm:pt modelId="{B98996C0-3C1D-4D37-A91F-44086E7F9F8E}" type="pres">
      <dgm:prSet presAssocID="{F6ECE2F8-B4E2-43AD-8E83-2510AA18D3FE}" presName="Name0" presStyleCnt="0">
        <dgm:presLayoutVars>
          <dgm:chPref val="1"/>
          <dgm:dir/>
          <dgm:animOne val="branch"/>
          <dgm:animLvl val="lvl"/>
          <dgm:resizeHandles/>
        </dgm:presLayoutVars>
      </dgm:prSet>
      <dgm:spPr/>
    </dgm:pt>
    <dgm:pt modelId="{070A8ADF-AC64-4351-9180-8E00EE60DE06}" type="pres">
      <dgm:prSet presAssocID="{3D728517-4DF0-4E6A-A7BB-106960ADE6A1}" presName="vertOne" presStyleCnt="0"/>
      <dgm:spPr/>
    </dgm:pt>
    <dgm:pt modelId="{B0558587-04BE-4649-B03D-CA2789877268}" type="pres">
      <dgm:prSet presAssocID="{3D728517-4DF0-4E6A-A7BB-106960ADE6A1}" presName="txOne" presStyleLbl="node0" presStyleIdx="0" presStyleCnt="1" custLinFactNeighborX="27568" custLinFactNeighborY="8010">
        <dgm:presLayoutVars>
          <dgm:chPref val="3"/>
        </dgm:presLayoutVars>
      </dgm:prSet>
      <dgm:spPr/>
    </dgm:pt>
    <dgm:pt modelId="{1E96DAC5-0BB9-4AC9-8FD2-D27A98AF6904}" type="pres">
      <dgm:prSet presAssocID="{3D728517-4DF0-4E6A-A7BB-106960ADE6A1}" presName="horzOne" presStyleCnt="0"/>
      <dgm:spPr/>
    </dgm:pt>
  </dgm:ptLst>
  <dgm:cxnLst>
    <dgm:cxn modelId="{E163B324-0122-4905-9F86-10C5FC893EA8}" type="presOf" srcId="{F6ECE2F8-B4E2-43AD-8E83-2510AA18D3FE}" destId="{B98996C0-3C1D-4D37-A91F-44086E7F9F8E}" srcOrd="0" destOrd="0" presId="urn:microsoft.com/office/officeart/2005/8/layout/architecture"/>
    <dgm:cxn modelId="{0DAD0E6A-3909-4AE6-A49E-0465FEB24399}" type="presOf" srcId="{3D728517-4DF0-4E6A-A7BB-106960ADE6A1}" destId="{B0558587-04BE-4649-B03D-CA2789877268}" srcOrd="0" destOrd="0" presId="urn:microsoft.com/office/officeart/2005/8/layout/architecture"/>
    <dgm:cxn modelId="{A0F9E889-897D-433C-967F-17CCEC6E6411}" srcId="{F6ECE2F8-B4E2-43AD-8E83-2510AA18D3FE}" destId="{3D728517-4DF0-4E6A-A7BB-106960ADE6A1}" srcOrd="0" destOrd="0" parTransId="{E4C14870-9E2D-45B0-BE81-AD2BFDABB26F}" sibTransId="{6A42390B-4259-4251-8AFE-AB1E287A26E0}"/>
    <dgm:cxn modelId="{11CF812A-6A89-4843-B684-6E2B3F963F8C}" type="presParOf" srcId="{B98996C0-3C1D-4D37-A91F-44086E7F9F8E}" destId="{070A8ADF-AC64-4351-9180-8E00EE60DE06}" srcOrd="0" destOrd="0" presId="urn:microsoft.com/office/officeart/2005/8/layout/architecture"/>
    <dgm:cxn modelId="{9AF4F1AF-C934-4E15-BE83-B8933C8F4C22}" type="presParOf" srcId="{070A8ADF-AC64-4351-9180-8E00EE60DE06}" destId="{B0558587-04BE-4649-B03D-CA2789877268}" srcOrd="0" destOrd="0" presId="urn:microsoft.com/office/officeart/2005/8/layout/architecture"/>
    <dgm:cxn modelId="{771BE585-CB82-45EE-958A-21D8B36C50A1}" type="presParOf" srcId="{070A8ADF-AC64-4351-9180-8E00EE60DE06}" destId="{1E96DAC5-0BB9-4AC9-8FD2-D27A98AF6904}" srcOrd="1" destOrd="0" presId="urn:microsoft.com/office/officeart/2005/8/layout/architectur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C8C86C-4ADD-455B-ABB2-63B45C927C0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53DC387-0372-4A58-ABE5-75576E7DEB74}">
      <dgm:prSet/>
      <dgm:spPr>
        <a:ln>
          <a:solidFill>
            <a:schemeClr val="tx1"/>
          </a:solidFill>
        </a:ln>
      </dgm:spPr>
      <dgm:t>
        <a:bodyPr/>
        <a:lstStyle/>
        <a:p>
          <a:pPr algn="ctr"/>
          <a:r>
            <a:rPr lang="en-US" dirty="0"/>
            <a:t>Set up a unique password. </a:t>
          </a:r>
        </a:p>
      </dgm:t>
    </dgm:pt>
    <dgm:pt modelId="{74164E6B-9CC8-455B-9F29-9BEED6E1FFC2}" type="parTrans" cxnId="{82A649F0-FEE7-410A-B451-D63130E5AD76}">
      <dgm:prSet/>
      <dgm:spPr/>
      <dgm:t>
        <a:bodyPr/>
        <a:lstStyle/>
        <a:p>
          <a:endParaRPr lang="en-US"/>
        </a:p>
      </dgm:t>
    </dgm:pt>
    <dgm:pt modelId="{84A259AD-8C22-4418-9200-450C0FD0F75A}" type="sibTrans" cxnId="{82A649F0-FEE7-410A-B451-D63130E5AD76}">
      <dgm:prSet/>
      <dgm:spPr/>
      <dgm:t>
        <a:bodyPr/>
        <a:lstStyle/>
        <a:p>
          <a:endParaRPr lang="en-US"/>
        </a:p>
      </dgm:t>
    </dgm:pt>
    <dgm:pt modelId="{61A5F629-00F1-4D57-ADC0-8959E90B144B}" type="pres">
      <dgm:prSet presAssocID="{C2C8C86C-4ADD-455B-ABB2-63B45C927C08}" presName="linear" presStyleCnt="0">
        <dgm:presLayoutVars>
          <dgm:animLvl val="lvl"/>
          <dgm:resizeHandles val="exact"/>
        </dgm:presLayoutVars>
      </dgm:prSet>
      <dgm:spPr/>
    </dgm:pt>
    <dgm:pt modelId="{D691AED3-834C-4164-96C5-D5A411B7877C}" type="pres">
      <dgm:prSet presAssocID="{753DC387-0372-4A58-ABE5-75576E7DEB74}" presName="parentText" presStyleLbl="node1" presStyleIdx="0" presStyleCnt="1" custLinFactNeighborX="7849" custLinFactNeighborY="-3667">
        <dgm:presLayoutVars>
          <dgm:chMax val="0"/>
          <dgm:bulletEnabled val="1"/>
        </dgm:presLayoutVars>
      </dgm:prSet>
      <dgm:spPr/>
    </dgm:pt>
  </dgm:ptLst>
  <dgm:cxnLst>
    <dgm:cxn modelId="{ACFF775E-F18E-41D9-A33B-BD17C5898437}" type="presOf" srcId="{C2C8C86C-4ADD-455B-ABB2-63B45C927C08}" destId="{61A5F629-00F1-4D57-ADC0-8959E90B144B}" srcOrd="0" destOrd="0" presId="urn:microsoft.com/office/officeart/2005/8/layout/vList2"/>
    <dgm:cxn modelId="{A60541B7-C962-48D5-B947-963E23D67F7A}" type="presOf" srcId="{753DC387-0372-4A58-ABE5-75576E7DEB74}" destId="{D691AED3-834C-4164-96C5-D5A411B7877C}" srcOrd="0" destOrd="0" presId="urn:microsoft.com/office/officeart/2005/8/layout/vList2"/>
    <dgm:cxn modelId="{82A649F0-FEE7-410A-B451-D63130E5AD76}" srcId="{C2C8C86C-4ADD-455B-ABB2-63B45C927C08}" destId="{753DC387-0372-4A58-ABE5-75576E7DEB74}" srcOrd="0" destOrd="0" parTransId="{74164E6B-9CC8-455B-9F29-9BEED6E1FFC2}" sibTransId="{84A259AD-8C22-4418-9200-450C0FD0F75A}"/>
    <dgm:cxn modelId="{51D10B9D-F77B-4D65-9D81-37E9376A5BEB}" type="presParOf" srcId="{61A5F629-00F1-4D57-ADC0-8959E90B144B}" destId="{D691AED3-834C-4164-96C5-D5A411B7877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C058C8-BAFB-4FD8-9DD0-A5A1F4370559}"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D6CD36DC-C5C9-4001-A187-E44BFB15C19E}">
      <dgm:prSet/>
      <dgm:spPr>
        <a:solidFill>
          <a:srgbClr val="1D5C86"/>
        </a:solidFill>
      </dgm:spPr>
      <dgm:t>
        <a:bodyPr/>
        <a:lstStyle/>
        <a:p>
          <a:r>
            <a:rPr lang="en-US" dirty="0"/>
            <a:t>Choose security questions to answer in the event you forget  your password.</a:t>
          </a:r>
        </a:p>
      </dgm:t>
    </dgm:pt>
    <dgm:pt modelId="{835BF3CA-1ED0-4B39-B533-D08B81F9B5A4}" type="parTrans" cxnId="{D2D7F640-D9EF-41F0-8F39-E39DBE57FE55}">
      <dgm:prSet/>
      <dgm:spPr/>
      <dgm:t>
        <a:bodyPr/>
        <a:lstStyle/>
        <a:p>
          <a:pPr algn="ctr"/>
          <a:endParaRPr lang="en-US" sz="2000"/>
        </a:p>
      </dgm:t>
    </dgm:pt>
    <dgm:pt modelId="{4F69CFE0-4580-45B1-9BE0-1DFD583D8F1E}" type="sibTrans" cxnId="{D2D7F640-D9EF-41F0-8F39-E39DBE57FE55}">
      <dgm:prSet/>
      <dgm:spPr/>
      <dgm:t>
        <a:bodyPr/>
        <a:lstStyle/>
        <a:p>
          <a:endParaRPr lang="en-US"/>
        </a:p>
      </dgm:t>
    </dgm:pt>
    <dgm:pt modelId="{D7E26A1E-BE27-4691-B9BB-5F955654A7C2}" type="pres">
      <dgm:prSet presAssocID="{6EC058C8-BAFB-4FD8-9DD0-A5A1F4370559}" presName="linear" presStyleCnt="0">
        <dgm:presLayoutVars>
          <dgm:animLvl val="lvl"/>
          <dgm:resizeHandles val="exact"/>
        </dgm:presLayoutVars>
      </dgm:prSet>
      <dgm:spPr/>
    </dgm:pt>
    <dgm:pt modelId="{CC4E87AD-2241-46BE-A442-4E5022160593}" type="pres">
      <dgm:prSet presAssocID="{D6CD36DC-C5C9-4001-A187-E44BFB15C19E}" presName="parentText" presStyleLbl="node1" presStyleIdx="0" presStyleCnt="1" custLinFactNeighborX="-2335" custLinFactNeighborY="-19323">
        <dgm:presLayoutVars>
          <dgm:chMax val="0"/>
          <dgm:bulletEnabled val="1"/>
        </dgm:presLayoutVars>
      </dgm:prSet>
      <dgm:spPr/>
    </dgm:pt>
  </dgm:ptLst>
  <dgm:cxnLst>
    <dgm:cxn modelId="{D2D7F640-D9EF-41F0-8F39-E39DBE57FE55}" srcId="{6EC058C8-BAFB-4FD8-9DD0-A5A1F4370559}" destId="{D6CD36DC-C5C9-4001-A187-E44BFB15C19E}" srcOrd="0" destOrd="0" parTransId="{835BF3CA-1ED0-4B39-B533-D08B81F9B5A4}" sibTransId="{4F69CFE0-4580-45B1-9BE0-1DFD583D8F1E}"/>
    <dgm:cxn modelId="{77540E9C-97AF-4483-A7BF-27CA09EC6365}" type="presOf" srcId="{6EC058C8-BAFB-4FD8-9DD0-A5A1F4370559}" destId="{D7E26A1E-BE27-4691-B9BB-5F955654A7C2}" srcOrd="0" destOrd="0" presId="urn:microsoft.com/office/officeart/2005/8/layout/vList2"/>
    <dgm:cxn modelId="{7F36C0A7-350A-4EAB-9E33-607EAB18A318}" type="presOf" srcId="{D6CD36DC-C5C9-4001-A187-E44BFB15C19E}" destId="{CC4E87AD-2241-46BE-A442-4E5022160593}" srcOrd="0" destOrd="0" presId="urn:microsoft.com/office/officeart/2005/8/layout/vList2"/>
    <dgm:cxn modelId="{EF449601-112E-4EB0-9AC4-B19318E1BE64}" type="presParOf" srcId="{D7E26A1E-BE27-4691-B9BB-5F955654A7C2}" destId="{CC4E87AD-2241-46BE-A442-4E502216059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790A0A-BD45-4B75-AF9A-F77EEF5DBA4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FBB297D0-FF5A-4EED-B773-E99A29D57E2D}">
      <dgm:prSet custT="1"/>
      <dgm:spPr>
        <a:ln>
          <a:solidFill>
            <a:schemeClr val="tx1"/>
          </a:solidFill>
        </a:ln>
      </dgm:spPr>
      <dgm:t>
        <a:bodyPr/>
        <a:lstStyle/>
        <a:p>
          <a:r>
            <a:rPr lang="en-US" sz="2800" b="0" dirty="0"/>
            <a:t>Confirm security questions and click </a:t>
          </a:r>
          <a:r>
            <a:rPr lang="en-US" sz="2800" b="1" dirty="0"/>
            <a:t>Save</a:t>
          </a:r>
          <a:r>
            <a:rPr lang="en-US" sz="2800" b="0" dirty="0"/>
            <a:t>. </a:t>
          </a:r>
          <a:endParaRPr lang="en-US" sz="2800" dirty="0"/>
        </a:p>
      </dgm:t>
    </dgm:pt>
    <dgm:pt modelId="{37C73274-BB78-4BDC-A5B8-107C5A0B73A8}" type="parTrans" cxnId="{C2981312-25E9-4EB8-BC0E-FA48B4E27C19}">
      <dgm:prSet/>
      <dgm:spPr/>
      <dgm:t>
        <a:bodyPr/>
        <a:lstStyle/>
        <a:p>
          <a:endParaRPr lang="en-US"/>
        </a:p>
      </dgm:t>
    </dgm:pt>
    <dgm:pt modelId="{9865D6CA-CB3E-46A3-822A-CEE97BC3022E}" type="sibTrans" cxnId="{C2981312-25E9-4EB8-BC0E-FA48B4E27C19}">
      <dgm:prSet/>
      <dgm:spPr/>
      <dgm:t>
        <a:bodyPr/>
        <a:lstStyle/>
        <a:p>
          <a:endParaRPr lang="en-US"/>
        </a:p>
      </dgm:t>
    </dgm:pt>
    <dgm:pt modelId="{E4B26BBC-B461-4AAB-BED1-377D256CA38E}" type="pres">
      <dgm:prSet presAssocID="{AD790A0A-BD45-4B75-AF9A-F77EEF5DBA4C}" presName="linear" presStyleCnt="0">
        <dgm:presLayoutVars>
          <dgm:animLvl val="lvl"/>
          <dgm:resizeHandles val="exact"/>
        </dgm:presLayoutVars>
      </dgm:prSet>
      <dgm:spPr/>
    </dgm:pt>
    <dgm:pt modelId="{A4263046-420C-46F1-863B-5AD46EB21260}" type="pres">
      <dgm:prSet presAssocID="{FBB297D0-FF5A-4EED-B773-E99A29D57E2D}" presName="parentText" presStyleLbl="node1" presStyleIdx="0" presStyleCnt="1" custLinFactNeighborX="-1291" custLinFactNeighborY="-3150">
        <dgm:presLayoutVars>
          <dgm:chMax val="0"/>
          <dgm:bulletEnabled val="1"/>
        </dgm:presLayoutVars>
      </dgm:prSet>
      <dgm:spPr/>
    </dgm:pt>
  </dgm:ptLst>
  <dgm:cxnLst>
    <dgm:cxn modelId="{C2981312-25E9-4EB8-BC0E-FA48B4E27C19}" srcId="{AD790A0A-BD45-4B75-AF9A-F77EEF5DBA4C}" destId="{FBB297D0-FF5A-4EED-B773-E99A29D57E2D}" srcOrd="0" destOrd="0" parTransId="{37C73274-BB78-4BDC-A5B8-107C5A0B73A8}" sibTransId="{9865D6CA-CB3E-46A3-822A-CEE97BC3022E}"/>
    <dgm:cxn modelId="{60A62F20-28A8-474D-8A13-8A17D44E4850}" type="presOf" srcId="{FBB297D0-FF5A-4EED-B773-E99A29D57E2D}" destId="{A4263046-420C-46F1-863B-5AD46EB21260}" srcOrd="0" destOrd="0" presId="urn:microsoft.com/office/officeart/2005/8/layout/vList2"/>
    <dgm:cxn modelId="{AA1AF176-1FA2-4F39-A0CD-893723CF3717}" type="presOf" srcId="{AD790A0A-BD45-4B75-AF9A-F77EEF5DBA4C}" destId="{E4B26BBC-B461-4AAB-BED1-377D256CA38E}" srcOrd="0" destOrd="0" presId="urn:microsoft.com/office/officeart/2005/8/layout/vList2"/>
    <dgm:cxn modelId="{BC976711-85E3-4FB5-87EC-0C2F68E32E6E}" type="presParOf" srcId="{E4B26BBC-B461-4AAB-BED1-377D256CA38E}" destId="{A4263046-420C-46F1-863B-5AD46EB21260}" srcOrd="0"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BC6F59-B84E-4242-BFBD-C8646E6CF26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A4159B0-9731-4136-9999-D1099CF07F58}">
      <dgm:prSet/>
      <dgm:spPr>
        <a:ln>
          <a:solidFill>
            <a:schemeClr val="tx1"/>
          </a:solidFill>
        </a:ln>
      </dgm:spPr>
      <dgm:t>
        <a:bodyPr/>
        <a:lstStyle/>
        <a:p>
          <a:r>
            <a:rPr lang="en-US" b="0" dirty="0"/>
            <a:t>Read and accept the Terms of Use, click </a:t>
          </a:r>
          <a:r>
            <a:rPr lang="en-US" b="1" dirty="0"/>
            <a:t>Save</a:t>
          </a:r>
          <a:r>
            <a:rPr lang="en-US" b="0" dirty="0"/>
            <a:t>.</a:t>
          </a:r>
        </a:p>
      </dgm:t>
    </dgm:pt>
    <dgm:pt modelId="{2358522E-18AE-4F11-A93F-D9B2DC0B26EC}" type="parTrans" cxnId="{B22EA3B5-66D3-4159-B808-C8B7A328E815}">
      <dgm:prSet/>
      <dgm:spPr/>
      <dgm:t>
        <a:bodyPr/>
        <a:lstStyle/>
        <a:p>
          <a:endParaRPr lang="en-US"/>
        </a:p>
      </dgm:t>
    </dgm:pt>
    <dgm:pt modelId="{A21DBACE-B3DB-44B8-B0A6-D1E2010AF4A4}" type="sibTrans" cxnId="{B22EA3B5-66D3-4159-B808-C8B7A328E815}">
      <dgm:prSet/>
      <dgm:spPr/>
      <dgm:t>
        <a:bodyPr/>
        <a:lstStyle/>
        <a:p>
          <a:endParaRPr lang="en-US"/>
        </a:p>
      </dgm:t>
    </dgm:pt>
    <dgm:pt modelId="{F23DAC04-2AD2-487A-A2F4-EFB160A37B5C}" type="pres">
      <dgm:prSet presAssocID="{DEBC6F59-B84E-4242-BFBD-C8646E6CF263}" presName="linear" presStyleCnt="0">
        <dgm:presLayoutVars>
          <dgm:animLvl val="lvl"/>
          <dgm:resizeHandles val="exact"/>
        </dgm:presLayoutVars>
      </dgm:prSet>
      <dgm:spPr/>
    </dgm:pt>
    <dgm:pt modelId="{8AE89F8C-8E2C-494C-9C18-7158CC28F11D}" type="pres">
      <dgm:prSet presAssocID="{1A4159B0-9731-4136-9999-D1099CF07F58}" presName="parentText" presStyleLbl="node1" presStyleIdx="0" presStyleCnt="1" custLinFactNeighborX="-8020" custLinFactNeighborY="21632">
        <dgm:presLayoutVars>
          <dgm:chMax val="0"/>
          <dgm:bulletEnabled val="1"/>
        </dgm:presLayoutVars>
      </dgm:prSet>
      <dgm:spPr/>
    </dgm:pt>
  </dgm:ptLst>
  <dgm:cxnLst>
    <dgm:cxn modelId="{AD30226F-DCEF-484D-854F-924F6C1A785F}" type="presOf" srcId="{1A4159B0-9731-4136-9999-D1099CF07F58}" destId="{8AE89F8C-8E2C-494C-9C18-7158CC28F11D}" srcOrd="0" destOrd="0" presId="urn:microsoft.com/office/officeart/2005/8/layout/vList2"/>
    <dgm:cxn modelId="{7F334787-3398-4116-8C32-AE4F2A2EC920}" type="presOf" srcId="{DEBC6F59-B84E-4242-BFBD-C8646E6CF263}" destId="{F23DAC04-2AD2-487A-A2F4-EFB160A37B5C}" srcOrd="0" destOrd="0" presId="urn:microsoft.com/office/officeart/2005/8/layout/vList2"/>
    <dgm:cxn modelId="{B22EA3B5-66D3-4159-B808-C8B7A328E815}" srcId="{DEBC6F59-B84E-4242-BFBD-C8646E6CF263}" destId="{1A4159B0-9731-4136-9999-D1099CF07F58}" srcOrd="0" destOrd="0" parTransId="{2358522E-18AE-4F11-A93F-D9B2DC0B26EC}" sibTransId="{A21DBACE-B3DB-44B8-B0A6-D1E2010AF4A4}"/>
    <dgm:cxn modelId="{6455296C-519F-43A6-9D8A-F0EC695D0FB7}" type="presParOf" srcId="{F23DAC04-2AD2-487A-A2F4-EFB160A37B5C}" destId="{8AE89F8C-8E2C-494C-9C18-7158CC28F11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B15F55-124C-4055-9B7B-343755DC9AE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A93B9FC-BA80-44D8-B290-F7779E64B451}">
      <dgm:prSet custT="1"/>
      <dgm:spPr>
        <a:ln>
          <a:solidFill>
            <a:schemeClr val="tx1"/>
          </a:solidFill>
        </a:ln>
      </dgm:spPr>
      <dgm:t>
        <a:bodyPr/>
        <a:lstStyle/>
        <a:p>
          <a:r>
            <a:rPr lang="en-US" sz="3200" b="0" dirty="0"/>
            <a:t>Click </a:t>
          </a:r>
          <a:r>
            <a:rPr lang="en-US" sz="3200" b="1" dirty="0"/>
            <a:t>Continue</a:t>
          </a:r>
          <a:r>
            <a:rPr lang="en-US" sz="3200" b="0" dirty="0"/>
            <a:t> to have access to the portal. </a:t>
          </a:r>
        </a:p>
      </dgm:t>
    </dgm:pt>
    <dgm:pt modelId="{E1EE908D-480C-4DA0-A57B-0A6F8851766C}" type="parTrans" cxnId="{13C915C3-8DB8-41B3-963C-305C381F6168}">
      <dgm:prSet/>
      <dgm:spPr/>
      <dgm:t>
        <a:bodyPr/>
        <a:lstStyle/>
        <a:p>
          <a:endParaRPr lang="en-US"/>
        </a:p>
      </dgm:t>
    </dgm:pt>
    <dgm:pt modelId="{DC564692-489E-4C67-9554-87B3F8666BF1}" type="sibTrans" cxnId="{13C915C3-8DB8-41B3-963C-305C381F6168}">
      <dgm:prSet/>
      <dgm:spPr/>
      <dgm:t>
        <a:bodyPr/>
        <a:lstStyle/>
        <a:p>
          <a:endParaRPr lang="en-US"/>
        </a:p>
      </dgm:t>
    </dgm:pt>
    <dgm:pt modelId="{3AD5CAF5-1849-4802-A311-7DF4FFAF43A7}" type="pres">
      <dgm:prSet presAssocID="{A8B15F55-124C-4055-9B7B-343755DC9AE3}" presName="linear" presStyleCnt="0">
        <dgm:presLayoutVars>
          <dgm:animLvl val="lvl"/>
          <dgm:resizeHandles val="exact"/>
        </dgm:presLayoutVars>
      </dgm:prSet>
      <dgm:spPr/>
    </dgm:pt>
    <dgm:pt modelId="{76B79D77-81B6-4793-B56E-310BBFC68044}" type="pres">
      <dgm:prSet presAssocID="{4A93B9FC-BA80-44D8-B290-F7779E64B451}" presName="parentText" presStyleLbl="node1" presStyleIdx="0" presStyleCnt="1">
        <dgm:presLayoutVars>
          <dgm:chMax val="0"/>
          <dgm:bulletEnabled val="1"/>
        </dgm:presLayoutVars>
      </dgm:prSet>
      <dgm:spPr/>
    </dgm:pt>
  </dgm:ptLst>
  <dgm:cxnLst>
    <dgm:cxn modelId="{CCF128B2-8F83-4BAF-AC36-D16F8A21B5F9}" type="presOf" srcId="{A8B15F55-124C-4055-9B7B-343755DC9AE3}" destId="{3AD5CAF5-1849-4802-A311-7DF4FFAF43A7}" srcOrd="0" destOrd="0" presId="urn:microsoft.com/office/officeart/2005/8/layout/vList2"/>
    <dgm:cxn modelId="{91F148B8-7C01-4576-A5CC-773633405FEF}" type="presOf" srcId="{4A93B9FC-BA80-44D8-B290-F7779E64B451}" destId="{76B79D77-81B6-4793-B56E-310BBFC68044}" srcOrd="0" destOrd="0" presId="urn:microsoft.com/office/officeart/2005/8/layout/vList2"/>
    <dgm:cxn modelId="{13C915C3-8DB8-41B3-963C-305C381F6168}" srcId="{A8B15F55-124C-4055-9B7B-343755DC9AE3}" destId="{4A93B9FC-BA80-44D8-B290-F7779E64B451}" srcOrd="0" destOrd="0" parTransId="{E1EE908D-480C-4DA0-A57B-0A6F8851766C}" sibTransId="{DC564692-489E-4C67-9554-87B3F8666BF1}"/>
    <dgm:cxn modelId="{78DE78B4-B669-450E-9FBB-91207BECF56F}" type="presParOf" srcId="{3AD5CAF5-1849-4802-A311-7DF4FFAF43A7}" destId="{76B79D77-81B6-4793-B56E-310BBFC68044}"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9A73-CDD4-429A-B7C4-508A2000630E}">
      <dsp:nvSpPr>
        <dsp:cNvPr id="0" name=""/>
        <dsp:cNvSpPr/>
      </dsp:nvSpPr>
      <dsp:spPr>
        <a:xfrm>
          <a:off x="0" y="77"/>
          <a:ext cx="4010297" cy="9149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Click on </a:t>
          </a:r>
          <a:r>
            <a:rPr lang="en-US" sz="2300" b="1" kern="1200" dirty="0"/>
            <a:t>Click here </a:t>
          </a:r>
          <a:r>
            <a:rPr lang="en-US" sz="2300" kern="1200" dirty="0"/>
            <a:t>to begin the account registration process. </a:t>
          </a:r>
        </a:p>
      </dsp:txBody>
      <dsp:txXfrm>
        <a:off x="44664" y="44741"/>
        <a:ext cx="3920969" cy="825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95A95-4411-42D7-BEBD-11E6537F231A}">
      <dsp:nvSpPr>
        <dsp:cNvPr id="0" name=""/>
        <dsp:cNvSpPr/>
      </dsp:nvSpPr>
      <dsp:spPr>
        <a:xfrm>
          <a:off x="0" y="8150"/>
          <a:ext cx="6217920" cy="8751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Sign in with your User ID and the temporary password.</a:t>
          </a:r>
        </a:p>
      </dsp:txBody>
      <dsp:txXfrm>
        <a:off x="42722" y="50872"/>
        <a:ext cx="6132476" cy="789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58587-04BE-4649-B03D-CA2789877268}">
      <dsp:nvSpPr>
        <dsp:cNvPr id="0" name=""/>
        <dsp:cNvSpPr/>
      </dsp:nvSpPr>
      <dsp:spPr>
        <a:xfrm>
          <a:off x="0" y="0"/>
          <a:ext cx="3222172" cy="16456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Enter your User ID.</a:t>
          </a:r>
        </a:p>
      </dsp:txBody>
      <dsp:txXfrm>
        <a:off x="48199" y="48199"/>
        <a:ext cx="3125774" cy="15492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1AED3-834C-4164-96C5-D5A411B7877C}">
      <dsp:nvSpPr>
        <dsp:cNvPr id="0" name=""/>
        <dsp:cNvSpPr/>
      </dsp:nvSpPr>
      <dsp:spPr>
        <a:xfrm>
          <a:off x="0" y="3435"/>
          <a:ext cx="3994438" cy="64759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Set up a unique password. </a:t>
          </a:r>
        </a:p>
      </dsp:txBody>
      <dsp:txXfrm>
        <a:off x="31613" y="35048"/>
        <a:ext cx="3931212" cy="5843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E87AD-2241-46BE-A442-4E5022160593}">
      <dsp:nvSpPr>
        <dsp:cNvPr id="0" name=""/>
        <dsp:cNvSpPr/>
      </dsp:nvSpPr>
      <dsp:spPr>
        <a:xfrm>
          <a:off x="0" y="0"/>
          <a:ext cx="3633747" cy="2683979"/>
        </a:xfrm>
        <a:prstGeom prst="roundRect">
          <a:avLst/>
        </a:prstGeom>
        <a:solidFill>
          <a:srgbClr val="1D5C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Choose security questions to answer in the event you forget  your password.</a:t>
          </a:r>
        </a:p>
      </dsp:txBody>
      <dsp:txXfrm>
        <a:off x="131021" y="131021"/>
        <a:ext cx="3371705" cy="24219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63046-420C-46F1-863B-5AD46EB21260}">
      <dsp:nvSpPr>
        <dsp:cNvPr id="0" name=""/>
        <dsp:cNvSpPr/>
      </dsp:nvSpPr>
      <dsp:spPr>
        <a:xfrm>
          <a:off x="0" y="16052"/>
          <a:ext cx="6904839" cy="1216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Confirm security questions and click </a:t>
          </a:r>
          <a:r>
            <a:rPr lang="en-US" sz="2800" b="1" kern="1200" dirty="0"/>
            <a:t>Save</a:t>
          </a:r>
          <a:r>
            <a:rPr lang="en-US" sz="2800" b="0" kern="1200" dirty="0"/>
            <a:t>. </a:t>
          </a:r>
          <a:endParaRPr lang="en-US" sz="2800" kern="1200" dirty="0"/>
        </a:p>
      </dsp:txBody>
      <dsp:txXfrm>
        <a:off x="59399" y="75451"/>
        <a:ext cx="6786041"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89F8C-8E2C-494C-9C18-7158CC28F11D}">
      <dsp:nvSpPr>
        <dsp:cNvPr id="0" name=""/>
        <dsp:cNvSpPr/>
      </dsp:nvSpPr>
      <dsp:spPr>
        <a:xfrm>
          <a:off x="0" y="42704"/>
          <a:ext cx="3432654" cy="170469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kern="1200" dirty="0"/>
            <a:t>Read and accept the Terms of Use, click </a:t>
          </a:r>
          <a:r>
            <a:rPr lang="en-US" sz="3100" b="1" kern="1200" dirty="0"/>
            <a:t>Save</a:t>
          </a:r>
          <a:r>
            <a:rPr lang="en-US" sz="3100" b="0" kern="1200" dirty="0"/>
            <a:t>.</a:t>
          </a:r>
        </a:p>
      </dsp:txBody>
      <dsp:txXfrm>
        <a:off x="83216" y="125920"/>
        <a:ext cx="3266222" cy="15382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79D77-81B6-4793-B56E-310BBFC68044}">
      <dsp:nvSpPr>
        <dsp:cNvPr id="0" name=""/>
        <dsp:cNvSpPr/>
      </dsp:nvSpPr>
      <dsp:spPr>
        <a:xfrm>
          <a:off x="0" y="52585"/>
          <a:ext cx="3530286" cy="178717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Click </a:t>
          </a:r>
          <a:r>
            <a:rPr lang="en-US" sz="3200" b="1" kern="1200" dirty="0"/>
            <a:t>Continue</a:t>
          </a:r>
          <a:r>
            <a:rPr lang="en-US" sz="3200" b="0" kern="1200" dirty="0"/>
            <a:t> to have access to the portal. </a:t>
          </a:r>
        </a:p>
      </dsp:txBody>
      <dsp:txXfrm>
        <a:off x="87243" y="139828"/>
        <a:ext cx="3355800" cy="16126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Access Management - Adding Team Member</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8/26/2024</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dirty="0"/>
              <a:t>Access Management</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Access Management - Adding Team Member</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8/26/2024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Access Management</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
        <p:nvSpPr>
          <p:cNvPr id="6" name="Footer Placeholder 5">
            <a:extLst>
              <a:ext uri="{FF2B5EF4-FFF2-40B4-BE49-F238E27FC236}">
                <a16:creationId xmlns:a16="http://schemas.microsoft.com/office/drawing/2014/main" id="{AEEFED5A-E52B-2F6B-3B16-7179F7FDCEDD}"/>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949941B-E569-4C83-2934-AA1E2C762551}"/>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2500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For Employer Admins to activate the Employer Access account, you will receive an email with a secure link, click on </a:t>
            </a:r>
            <a:r>
              <a:rPr lang="en-US" sz="1800" b="1" dirty="0">
                <a:effectLst/>
                <a:latin typeface="Calibri" panose="020F0502020204030204" pitchFamily="34" charset="0"/>
                <a:ea typeface="Times New Roman" panose="02020603050405020304" pitchFamily="18" charset="0"/>
              </a:rPr>
              <a:t>Click Here</a:t>
            </a:r>
            <a:r>
              <a:rPr lang="en-US" sz="1800" dirty="0">
                <a:effectLst/>
                <a:latin typeface="Calibri" panose="020F0502020204030204" pitchFamily="34" charset="0"/>
                <a:ea typeface="Times New Roman" panose="02020603050405020304" pitchFamily="18" charset="0"/>
              </a:rPr>
              <a:t> in the email to be directed to the IMRF login page to register.</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link brings you to the IMRF Portal Log in screen to use your User ID and the temporary password to Log In.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You will be asked to set up a unique password. </a:t>
            </a:r>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4</a:t>
            </a:fld>
            <a:endParaRPr lang="en-US" dirty="0"/>
          </a:p>
        </p:txBody>
      </p:sp>
    </p:spTree>
    <p:extLst>
      <p:ext uri="{BB962C8B-B14F-4D97-AF65-F5344CB8AC3E}">
        <p14:creationId xmlns:p14="http://schemas.microsoft.com/office/powerpoint/2010/main" val="238375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After you have selected a Password, you will then be asked to set up your security questions. Click Next when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 system uses these questions and answers if you forget your password and need to reset.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You only need to select questions and answers upon initial login. </a:t>
            </a:r>
          </a:p>
          <a:p>
            <a:endParaRPr lang="en-US" dirty="0"/>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5</a:t>
            </a:fld>
            <a:endParaRPr lang="en-US" dirty="0"/>
          </a:p>
        </p:txBody>
      </p:sp>
    </p:spTree>
    <p:extLst>
      <p:ext uri="{BB962C8B-B14F-4D97-AF65-F5344CB8AC3E}">
        <p14:creationId xmlns:p14="http://schemas.microsoft.com/office/powerpoint/2010/main" val="3616422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confirm your security questions, click the Save button. </a:t>
            </a:r>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247983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the registration process, please read and accept the Terms of Use. Click Save. Once that is done you will see the terms of use accepted successfully. Click Continue to have access to the portal.  </a:t>
            </a:r>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354757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700238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lvl1pPr>
              <a:defRPr/>
            </a:lvl1pPr>
          </a:lstStyle>
          <a:p>
            <a:endParaRPr lang="en-US" dirty="0"/>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Employer Access  Register Employer Admin</a:t>
            </a:r>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endParaRPr lang="en-US" dirty="0"/>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r>
              <a:rPr lang="en-US" dirty="0"/>
              <a:t>Employer Access  Register Employer Admin</a:t>
            </a:r>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 id="2147483727" r:id="rId47"/>
  </p:sldLayoutIdLst>
  <p:hf hd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48.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49.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0.pn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1.png"/><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53.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5"/>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448560"/>
            <a:ext cx="9726386" cy="2058126"/>
          </a:xfrm>
          <a:ln>
            <a:noFill/>
          </a:ln>
        </p:spPr>
        <p:txBody>
          <a:bodyPr>
            <a:noAutofit/>
          </a:bodyPr>
          <a:lstStyle/>
          <a:p>
            <a:pPr algn="ctr"/>
            <a:r>
              <a:rPr lang="en-US" sz="3600" b="0" spc="50" dirty="0">
                <a:ln w="0">
                  <a:solidFill>
                    <a:srgbClr val="183D5E"/>
                  </a:solidFill>
                </a:ln>
                <a:solidFill>
                  <a:schemeClr val="accent1">
                    <a:lumMod val="50000"/>
                  </a:schemeClr>
                </a:solidFill>
                <a:latin typeface="+mn-lt"/>
                <a:cs typeface="Tahoma" panose="020B0604030504040204" pitchFamily="34" charset="0"/>
              </a:rPr>
              <a:t>Employer Access:  </a:t>
            </a:r>
            <a:br>
              <a:rPr lang="en-US" sz="3600" b="0" spc="50" dirty="0">
                <a:ln w="0">
                  <a:solidFill>
                    <a:srgbClr val="183D5E"/>
                  </a:solidFill>
                </a:ln>
                <a:solidFill>
                  <a:schemeClr val="accent1">
                    <a:lumMod val="50000"/>
                  </a:schemeClr>
                </a:solidFill>
                <a:latin typeface="+mn-lt"/>
                <a:cs typeface="Tahoma" panose="020B0604030504040204" pitchFamily="34" charset="0"/>
              </a:rPr>
            </a:br>
            <a:r>
              <a:rPr lang="en-US" sz="3600" b="0" spc="50" dirty="0">
                <a:ln w="0">
                  <a:solidFill>
                    <a:srgbClr val="183D5E"/>
                  </a:solidFill>
                </a:ln>
                <a:solidFill>
                  <a:schemeClr val="accent1">
                    <a:lumMod val="50000"/>
                  </a:schemeClr>
                </a:solidFill>
                <a:latin typeface="+mn-lt"/>
                <a:cs typeface="Tahoma" panose="020B0604030504040204" pitchFamily="34" charset="0"/>
              </a:rPr>
              <a:t>Register Employer Admin Login</a:t>
            </a:r>
            <a:br>
              <a:rPr lang="en-US" sz="4000" spc="50" dirty="0">
                <a:ln w="0">
                  <a:solidFill>
                    <a:srgbClr val="FFFFCC"/>
                  </a:solidFill>
                </a:ln>
                <a:solidFill>
                  <a:schemeClr val="accent1">
                    <a:lumMod val="50000"/>
                  </a:schemeClr>
                </a:solidFill>
                <a:latin typeface="+mn-lt"/>
                <a:cs typeface="Tahoma" panose="020B0604030504040204" pitchFamily="34" charset="0"/>
              </a:rPr>
            </a:br>
            <a:endParaRPr lang="en-US" sz="4000" spc="50" dirty="0">
              <a:ln w="0">
                <a:solidFill>
                  <a:srgbClr val="FFFFCC"/>
                </a:solidFill>
              </a:ln>
              <a:solidFill>
                <a:schemeClr val="accent1">
                  <a:lumMod val="50000"/>
                </a:schemeClr>
              </a:solidFill>
              <a:latin typeface="+mn-lt"/>
              <a:cs typeface="Tahoma" panose="020B0604030504040204" pitchFamily="34" charset="0"/>
            </a:endParaRPr>
          </a:p>
        </p:txBody>
      </p:sp>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340"/>
    </mc:Choice>
    <mc:Fallback xmlns="">
      <p:transition spd="slow" advTm="534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889E74-EC22-9246-4775-C69AA9F5EA58}"/>
              </a:ext>
            </a:extLst>
          </p:cNvPr>
          <p:cNvPicPr>
            <a:picLocks noChangeAspect="1"/>
          </p:cNvPicPr>
          <p:nvPr/>
        </p:nvPicPr>
        <p:blipFill>
          <a:blip r:embed="rId3"/>
          <a:stretch>
            <a:fillRect/>
          </a:stretch>
        </p:blipFill>
        <p:spPr>
          <a:xfrm>
            <a:off x="4510677" y="1087625"/>
            <a:ext cx="7188199" cy="4777783"/>
          </a:xfrm>
          <a:prstGeom prst="rect">
            <a:avLst/>
          </a:prstGeom>
          <a:ln>
            <a:solidFill>
              <a:schemeClr val="tx1"/>
            </a:solidFill>
          </a:ln>
        </p:spPr>
      </p:pic>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a:xfrm>
            <a:off x="11025051" y="177619"/>
            <a:ext cx="433251"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2</a:t>
            </a:fld>
            <a:endParaRPr lang="en-US" dirty="0">
              <a:cs typeface="+mn-cs"/>
            </a:endParaRPr>
          </a:p>
        </p:txBody>
      </p:sp>
      <p:graphicFrame>
        <p:nvGraphicFramePr>
          <p:cNvPr id="16" name="Diagram 15">
            <a:extLst>
              <a:ext uri="{FF2B5EF4-FFF2-40B4-BE49-F238E27FC236}">
                <a16:creationId xmlns:a16="http://schemas.microsoft.com/office/drawing/2014/main" id="{D15179F6-C585-FF63-04ED-18DDEE694F10}"/>
              </a:ext>
            </a:extLst>
          </p:cNvPr>
          <p:cNvGraphicFramePr/>
          <p:nvPr/>
        </p:nvGraphicFramePr>
        <p:xfrm>
          <a:off x="300446" y="334055"/>
          <a:ext cx="3915591" cy="174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Diagram 20">
            <a:extLst>
              <a:ext uri="{FF2B5EF4-FFF2-40B4-BE49-F238E27FC236}">
                <a16:creationId xmlns:a16="http://schemas.microsoft.com/office/drawing/2014/main" id="{03B6A7DE-9F9B-6ADE-30E9-31F46DD32B37}"/>
              </a:ext>
            </a:extLst>
          </p:cNvPr>
          <p:cNvGraphicFramePr/>
          <p:nvPr/>
        </p:nvGraphicFramePr>
        <p:xfrm>
          <a:off x="300446" y="2794755"/>
          <a:ext cx="4010297" cy="9150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0" name="Arrow: Right 19">
            <a:extLst>
              <a:ext uri="{FF2B5EF4-FFF2-40B4-BE49-F238E27FC236}">
                <a16:creationId xmlns:a16="http://schemas.microsoft.com/office/drawing/2014/main" id="{3652E690-D593-4846-6FEA-6D6694E79E36}"/>
              </a:ext>
            </a:extLst>
          </p:cNvPr>
          <p:cNvSpPr/>
          <p:nvPr/>
        </p:nvSpPr>
        <p:spPr>
          <a:xfrm>
            <a:off x="4216037" y="3069770"/>
            <a:ext cx="843280" cy="287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433794"/>
      </p:ext>
    </p:extLst>
  </p:cSld>
  <p:clrMapOvr>
    <a:masterClrMapping/>
  </p:clrMapOvr>
  <mc:AlternateContent xmlns:mc="http://schemas.openxmlformats.org/markup-compatibility/2006" xmlns:p14="http://schemas.microsoft.com/office/powerpoint/2010/main">
    <mc:Choice Requires="p14">
      <p:transition spd="slow" p14:dur="2000" advTm="14156"/>
    </mc:Choice>
    <mc:Fallback xmlns="">
      <p:transition spd="slow" advTm="1415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11" name="Picture 10">
            <a:extLst>
              <a:ext uri="{FF2B5EF4-FFF2-40B4-BE49-F238E27FC236}">
                <a16:creationId xmlns:a16="http://schemas.microsoft.com/office/drawing/2014/main" id="{1FF9E6D8-8BC7-7150-C30E-1EE9CE63AB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 y="1289443"/>
            <a:ext cx="7993887" cy="4763938"/>
          </a:xfrm>
          <a:prstGeom prst="rect">
            <a:avLst/>
          </a:prstGeom>
        </p:spPr>
      </p:pic>
      <p:graphicFrame>
        <p:nvGraphicFramePr>
          <p:cNvPr id="26" name="Diagram 25">
            <a:extLst>
              <a:ext uri="{FF2B5EF4-FFF2-40B4-BE49-F238E27FC236}">
                <a16:creationId xmlns:a16="http://schemas.microsoft.com/office/drawing/2014/main" id="{C89BCD36-E7A4-8DB8-0E03-58E090B62757}"/>
              </a:ext>
            </a:extLst>
          </p:cNvPr>
          <p:cNvGraphicFramePr/>
          <p:nvPr>
            <p:extLst>
              <p:ext uri="{D42A27DB-BD31-4B8C-83A1-F6EECF244321}">
                <p14:modId xmlns:p14="http://schemas.microsoft.com/office/powerpoint/2010/main" val="3258278307"/>
              </p:ext>
            </p:extLst>
          </p:nvPr>
        </p:nvGraphicFramePr>
        <p:xfrm>
          <a:off x="888273" y="200011"/>
          <a:ext cx="6217920" cy="9022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Diagram 27">
            <a:extLst>
              <a:ext uri="{FF2B5EF4-FFF2-40B4-BE49-F238E27FC236}">
                <a16:creationId xmlns:a16="http://schemas.microsoft.com/office/drawing/2014/main" id="{C2B9C6E9-FF54-3004-9D6D-3CCF1D03853D}"/>
              </a:ext>
            </a:extLst>
          </p:cNvPr>
          <p:cNvGraphicFramePr/>
          <p:nvPr>
            <p:extLst>
              <p:ext uri="{D42A27DB-BD31-4B8C-83A1-F6EECF244321}">
                <p14:modId xmlns:p14="http://schemas.microsoft.com/office/powerpoint/2010/main" val="15588428"/>
              </p:ext>
            </p:extLst>
          </p:nvPr>
        </p:nvGraphicFramePr>
        <p:xfrm>
          <a:off x="8467187" y="2339280"/>
          <a:ext cx="3222172" cy="16456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21970073"/>
      </p:ext>
    </p:extLst>
  </p:cSld>
  <p:clrMapOvr>
    <a:masterClrMapping/>
  </p:clrMapOvr>
  <mc:AlternateContent xmlns:mc="http://schemas.openxmlformats.org/markup-compatibility/2006" xmlns:p14="http://schemas.microsoft.com/office/powerpoint/2010/main">
    <mc:Choice Requires="p14">
      <p:transition spd="slow" p14:dur="2000" advTm="9541"/>
    </mc:Choice>
    <mc:Fallback xmlns="">
      <p:transition spd="slow" advTm="95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a:extLst>
              <a:ext uri="{FF2B5EF4-FFF2-40B4-BE49-F238E27FC236}">
                <a16:creationId xmlns:a16="http://schemas.microsoft.com/office/drawing/2014/main" id="{8C26C2CD-6386-C210-5CBE-4200F452ED6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bwMode="auto">
          <a:xfrm>
            <a:off x="1719370" y="1512117"/>
            <a:ext cx="4758821" cy="4351338"/>
          </a:xfrm>
          <a:prstGeom prst="rect">
            <a:avLst/>
          </a:prstGeom>
          <a:noFill/>
          <a:ln>
            <a:solidFill>
              <a:schemeClr val="tx1"/>
            </a:solidFill>
          </a:ln>
        </p:spPr>
      </p:pic>
      <p:sp>
        <p:nvSpPr>
          <p:cNvPr id="5" name="Slide Number Placeholder 4">
            <a:extLst>
              <a:ext uri="{FF2B5EF4-FFF2-40B4-BE49-F238E27FC236}">
                <a16:creationId xmlns:a16="http://schemas.microsoft.com/office/drawing/2014/main" id="{09732669-46A3-6609-45A4-C32694F4E41C}"/>
              </a:ext>
            </a:extLst>
          </p:cNvPr>
          <p:cNvSpPr>
            <a:spLocks noGrp="1"/>
          </p:cNvSpPr>
          <p:nvPr>
            <p:ph type="sldNum" sz="quarter" idx="12"/>
          </p:nvPr>
        </p:nvSpPr>
        <p:spPr/>
        <p:txBody>
          <a:bodyPr/>
          <a:lstStyle/>
          <a:p>
            <a:fld id="{B0C3E88A-0163-48A4-9F34-7D71CA4062C9}" type="slidenum">
              <a:rPr lang="en-US" smtClean="0"/>
              <a:pPr/>
              <a:t>4</a:t>
            </a:fld>
            <a:endParaRPr lang="en-US" dirty="0"/>
          </a:p>
        </p:txBody>
      </p:sp>
      <p:graphicFrame>
        <p:nvGraphicFramePr>
          <p:cNvPr id="9" name="Diagram 8">
            <a:extLst>
              <a:ext uri="{FF2B5EF4-FFF2-40B4-BE49-F238E27FC236}">
                <a16:creationId xmlns:a16="http://schemas.microsoft.com/office/drawing/2014/main" id="{9C13C398-0A29-475F-DA61-CE98BFE7B8A9}"/>
              </a:ext>
            </a:extLst>
          </p:cNvPr>
          <p:cNvGraphicFramePr/>
          <p:nvPr/>
        </p:nvGraphicFramePr>
        <p:xfrm>
          <a:off x="2101561" y="555823"/>
          <a:ext cx="3994438" cy="7019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CBED4BB5-1F0B-3C61-EA45-C7CDF4BDF0A9}"/>
              </a:ext>
            </a:extLst>
          </p:cNvPr>
          <p:cNvSpPr/>
          <p:nvPr/>
        </p:nvSpPr>
        <p:spPr>
          <a:xfrm>
            <a:off x="2373703" y="2013857"/>
            <a:ext cx="3450153" cy="1088571"/>
          </a:xfrm>
          <a:prstGeom prst="rect">
            <a:avLst/>
          </a:prstGeom>
          <a:solidFill>
            <a:srgbClr val="BFBDC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ln w="0"/>
                <a:solidFill>
                  <a:schemeClr val="tx1"/>
                </a:solidFill>
                <a:effectLst>
                  <a:outerShdw blurRad="38100" dist="19050" dir="2700000" algn="tl" rotWithShape="0">
                    <a:schemeClr val="dk1">
                      <a:alpha val="40000"/>
                    </a:schemeClr>
                  </a:outerShdw>
                </a:effectLst>
              </a:rPr>
              <a:t>The system will provide you specific password requirements.</a:t>
            </a:r>
          </a:p>
        </p:txBody>
      </p:sp>
    </p:spTree>
    <p:extLst>
      <p:ext uri="{BB962C8B-B14F-4D97-AF65-F5344CB8AC3E}">
        <p14:creationId xmlns:p14="http://schemas.microsoft.com/office/powerpoint/2010/main" val="2759148608"/>
      </p:ext>
    </p:extLst>
  </p:cSld>
  <p:clrMapOvr>
    <a:masterClrMapping/>
  </p:clrMapOvr>
  <mc:AlternateContent xmlns:mc="http://schemas.openxmlformats.org/markup-compatibility/2006" xmlns:p14="http://schemas.microsoft.com/office/powerpoint/2010/main">
    <mc:Choice Requires="p14">
      <p:transition spd="slow" p14:dur="2000" advTm="15208"/>
    </mc:Choice>
    <mc:Fallback xmlns="">
      <p:transition spd="slow" advTm="152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Content Placeholder 5">
            <a:extLst>
              <a:ext uri="{FF2B5EF4-FFF2-40B4-BE49-F238E27FC236}">
                <a16:creationId xmlns:a16="http://schemas.microsoft.com/office/drawing/2014/main" id="{5D769480-2800-3D74-818C-214670A63AD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1" r="21"/>
          <a:stretch/>
        </p:blipFill>
        <p:spPr bwMode="auto">
          <a:xfrm>
            <a:off x="0" y="1372913"/>
            <a:ext cx="9947062" cy="3148304"/>
          </a:xfrm>
          <a:prstGeom prst="rect">
            <a:avLst/>
          </a:prstGeom>
          <a:noFill/>
        </p:spPr>
      </p:pic>
      <p:sp>
        <p:nvSpPr>
          <p:cNvPr id="18" name="Freeform: Shape 17">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 name="Freeform: Shape 19">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2" name="Freeform: Shape 21">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Rectangle 10">
            <a:extLst>
              <a:ext uri="{FF2B5EF4-FFF2-40B4-BE49-F238E27FC236}">
                <a16:creationId xmlns:a16="http://schemas.microsoft.com/office/drawing/2014/main" id="{53DB2D49-EE67-4A44-20F2-9926673AB38D}"/>
              </a:ext>
            </a:extLst>
          </p:cNvPr>
          <p:cNvSpPr/>
          <p:nvPr/>
        </p:nvSpPr>
        <p:spPr>
          <a:xfrm>
            <a:off x="11079481" y="0"/>
            <a:ext cx="700466" cy="770709"/>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5</a:t>
            </a:r>
          </a:p>
        </p:txBody>
      </p:sp>
      <p:graphicFrame>
        <p:nvGraphicFramePr>
          <p:cNvPr id="9" name="Diagram 8">
            <a:extLst>
              <a:ext uri="{FF2B5EF4-FFF2-40B4-BE49-F238E27FC236}">
                <a16:creationId xmlns:a16="http://schemas.microsoft.com/office/drawing/2014/main" id="{2DB67849-BC4B-BA28-98FF-93A5EDBFB07A}"/>
              </a:ext>
            </a:extLst>
          </p:cNvPr>
          <p:cNvGraphicFramePr/>
          <p:nvPr>
            <p:extLst>
              <p:ext uri="{D42A27DB-BD31-4B8C-83A1-F6EECF244321}">
                <p14:modId xmlns:p14="http://schemas.microsoft.com/office/powerpoint/2010/main" val="131890511"/>
              </p:ext>
            </p:extLst>
          </p:nvPr>
        </p:nvGraphicFramePr>
        <p:xfrm>
          <a:off x="7990019" y="2078969"/>
          <a:ext cx="3633747" cy="2700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6BF300C8-B0C2-701B-E9B6-51BFFA2BB62F}"/>
              </a:ext>
            </a:extLst>
          </p:cNvPr>
          <p:cNvSpPr/>
          <p:nvPr/>
        </p:nvSpPr>
        <p:spPr>
          <a:xfrm>
            <a:off x="331596" y="3341077"/>
            <a:ext cx="3881175" cy="904352"/>
          </a:xfrm>
          <a:prstGeom prst="rect">
            <a:avLst/>
          </a:prstGeom>
          <a:solidFill>
            <a:srgbClr val="BFBD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The system will provide you with security questions to choose from.</a:t>
            </a:r>
          </a:p>
        </p:txBody>
      </p:sp>
    </p:spTree>
    <p:extLst>
      <p:ext uri="{BB962C8B-B14F-4D97-AF65-F5344CB8AC3E}">
        <p14:creationId xmlns:p14="http://schemas.microsoft.com/office/powerpoint/2010/main" val="2746855025"/>
      </p:ext>
    </p:extLst>
  </p:cSld>
  <p:clrMapOvr>
    <a:masterClrMapping/>
  </p:clrMapOvr>
  <mc:AlternateContent xmlns:mc="http://schemas.openxmlformats.org/markup-compatibility/2006" xmlns:p14="http://schemas.microsoft.com/office/powerpoint/2010/main">
    <mc:Choice Requires="p14">
      <p:transition spd="slow" p14:dur="2000" advTm="24048"/>
    </mc:Choice>
    <mc:Fallback xmlns="">
      <p:transition spd="slow" advTm="2404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97C5039-0368-EC83-15C4-C891011F7BBA}"/>
              </a:ext>
            </a:extLst>
          </p:cNvPr>
          <p:cNvGraphicFramePr/>
          <p:nvPr/>
        </p:nvGraphicFramePr>
        <p:xfrm>
          <a:off x="855223" y="565136"/>
          <a:ext cx="6904839"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a:extLst>
              <a:ext uri="{FF2B5EF4-FFF2-40B4-BE49-F238E27FC236}">
                <a16:creationId xmlns:a16="http://schemas.microsoft.com/office/drawing/2014/main" id="{AF948CB2-8683-B634-D79B-A24E19A3D6B2}"/>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p:blipFill>
        <p:spPr>
          <a:xfrm>
            <a:off x="855223" y="2035849"/>
            <a:ext cx="6904762" cy="3904762"/>
          </a:xfrm>
        </p:spPr>
      </p:pic>
      <p:sp>
        <p:nvSpPr>
          <p:cNvPr id="5" name="Slide Number Placeholder 4">
            <a:extLst>
              <a:ext uri="{FF2B5EF4-FFF2-40B4-BE49-F238E27FC236}">
                <a16:creationId xmlns:a16="http://schemas.microsoft.com/office/drawing/2014/main" id="{F516F223-BCDC-BEEB-1ACA-F61BA9B5A84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3" name="Rectangle 2">
            <a:extLst>
              <a:ext uri="{FF2B5EF4-FFF2-40B4-BE49-F238E27FC236}">
                <a16:creationId xmlns:a16="http://schemas.microsoft.com/office/drawing/2014/main" id="{3587171B-1234-6FBC-A322-D0911A183B10}"/>
              </a:ext>
            </a:extLst>
          </p:cNvPr>
          <p:cNvSpPr/>
          <p:nvPr/>
        </p:nvSpPr>
        <p:spPr>
          <a:xfrm>
            <a:off x="974690" y="3913833"/>
            <a:ext cx="2240783" cy="1220875"/>
          </a:xfrm>
          <a:prstGeom prst="rect">
            <a:avLst/>
          </a:prstGeom>
          <a:solidFill>
            <a:srgbClr val="BFC2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system will display your security questions for review.</a:t>
            </a:r>
          </a:p>
        </p:txBody>
      </p:sp>
    </p:spTree>
    <p:extLst>
      <p:ext uri="{BB962C8B-B14F-4D97-AF65-F5344CB8AC3E}">
        <p14:creationId xmlns:p14="http://schemas.microsoft.com/office/powerpoint/2010/main" val="1621631374"/>
      </p:ext>
    </p:extLst>
  </p:cSld>
  <p:clrMapOvr>
    <a:masterClrMapping/>
  </p:clrMapOvr>
  <mc:AlternateContent xmlns:mc="http://schemas.openxmlformats.org/markup-compatibility/2006" xmlns:p14="http://schemas.microsoft.com/office/powerpoint/2010/main">
    <mc:Choice Requires="p14">
      <p:transition spd="slow" p14:dur="2000" advTm="4651"/>
    </mc:Choice>
    <mc:Fallback xmlns="">
      <p:transition spd="slow" advTm="465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81184E9-EDE4-4AE3-FEFC-0BABAD0B2F4E}"/>
              </a:ext>
            </a:extLst>
          </p:cNvPr>
          <p:cNvPicPr>
            <a:picLocks noChangeAspect="1"/>
          </p:cNvPicPr>
          <p:nvPr/>
        </p:nvPicPr>
        <p:blipFill rotWithShape="1">
          <a:blip r:embed="rId3"/>
          <a:srcRect r="11259" b="-2"/>
          <a:stretch/>
        </p:blipFill>
        <p:spPr>
          <a:xfrm>
            <a:off x="4637088" y="-9752"/>
            <a:ext cx="7552944" cy="3383280"/>
          </a:xfrm>
          <a:prstGeom prst="rect">
            <a:avLst/>
          </a:prstGeom>
        </p:spPr>
      </p:pic>
      <p:graphicFrame>
        <p:nvGraphicFramePr>
          <p:cNvPr id="14" name="Diagram 13">
            <a:extLst>
              <a:ext uri="{FF2B5EF4-FFF2-40B4-BE49-F238E27FC236}">
                <a16:creationId xmlns:a16="http://schemas.microsoft.com/office/drawing/2014/main" id="{C0436383-9851-AA74-5D62-294A0155343C}"/>
              </a:ext>
            </a:extLst>
          </p:cNvPr>
          <p:cNvGraphicFramePr/>
          <p:nvPr/>
        </p:nvGraphicFramePr>
        <p:xfrm>
          <a:off x="557009" y="995806"/>
          <a:ext cx="3432654" cy="17473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Content Placeholder 12">
            <a:extLst>
              <a:ext uri="{FF2B5EF4-FFF2-40B4-BE49-F238E27FC236}">
                <a16:creationId xmlns:a16="http://schemas.microsoft.com/office/drawing/2014/main" id="{A7589E36-9E33-1B65-7168-29575F57AFFE}"/>
              </a:ext>
            </a:extLst>
          </p:cNvPr>
          <p:cNvGraphicFramePr>
            <a:graphicFrameLocks noGrp="1"/>
          </p:cNvGraphicFramePr>
          <p:nvPr>
            <p:ph idx="1"/>
          </p:nvPr>
        </p:nvGraphicFramePr>
        <p:xfrm>
          <a:off x="459377" y="3807375"/>
          <a:ext cx="3530286" cy="18923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 name="Content Placeholder 11">
            <a:extLst>
              <a:ext uri="{FF2B5EF4-FFF2-40B4-BE49-F238E27FC236}">
                <a16:creationId xmlns:a16="http://schemas.microsoft.com/office/drawing/2014/main" id="{A9A210DB-ECD7-50CD-C8A8-1016A6E08627}"/>
              </a:ext>
            </a:extLst>
          </p:cNvPr>
          <p:cNvPicPr>
            <a:picLocks noGrp="1" noChangeAspect="1"/>
          </p:cNvPicPr>
          <p:nvPr>
            <p:ph sz="half" idx="4294967295"/>
          </p:nvPr>
        </p:nvPicPr>
        <p:blipFill rotWithShape="1">
          <a:blip r:embed="rId14"/>
          <a:srcRect r="2" b="3177"/>
          <a:stretch/>
        </p:blipFill>
        <p:spPr>
          <a:xfrm>
            <a:off x="4637088" y="3429000"/>
            <a:ext cx="7554912" cy="3382963"/>
          </a:xfrm>
          <a:prstGeom prst="rect">
            <a:avLst/>
          </a:prstGeom>
        </p:spPr>
      </p:pic>
      <p:sp>
        <p:nvSpPr>
          <p:cNvPr id="17" name="Rectangle: Rounded Corners 16">
            <a:extLst>
              <a:ext uri="{FF2B5EF4-FFF2-40B4-BE49-F238E27FC236}">
                <a16:creationId xmlns:a16="http://schemas.microsoft.com/office/drawing/2014/main" id="{8BA024A0-7796-E975-A468-2BAAC68DDE0D}"/>
              </a:ext>
            </a:extLst>
          </p:cNvPr>
          <p:cNvSpPr/>
          <p:nvPr/>
        </p:nvSpPr>
        <p:spPr>
          <a:xfrm>
            <a:off x="11390811" y="-2090"/>
            <a:ext cx="574766" cy="718457"/>
          </a:xfrm>
          <a:prstGeom prst="roundRect">
            <a:avLst/>
          </a:prstGeom>
          <a:solidFill>
            <a:srgbClr val="1D5C8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7</a:t>
            </a:r>
          </a:p>
        </p:txBody>
      </p:sp>
    </p:spTree>
    <p:extLst>
      <p:ext uri="{BB962C8B-B14F-4D97-AF65-F5344CB8AC3E}">
        <p14:creationId xmlns:p14="http://schemas.microsoft.com/office/powerpoint/2010/main" val="895896575"/>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8</a:t>
            </a:fld>
            <a:endParaRPr lang="en-US" dirty="0">
              <a:cs typeface="+mn-cs"/>
            </a:endParaRPr>
          </a:p>
        </p:txBody>
      </p:sp>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36173</TotalTime>
  <Words>433</Words>
  <Application>Microsoft Office PowerPoint</Application>
  <PresentationFormat>Widescreen</PresentationFormat>
  <Paragraphs>68</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Meiryo</vt:lpstr>
      <vt:lpstr>Arial</vt:lpstr>
      <vt:lpstr>Calibri</vt:lpstr>
      <vt:lpstr>Calibri Light</vt:lpstr>
      <vt:lpstr>Times New Roman</vt:lpstr>
      <vt:lpstr>Verdana</vt:lpstr>
      <vt:lpstr>Wingdings</vt:lpstr>
      <vt:lpstr>Office Theme</vt:lpstr>
      <vt:lpstr>Employer Access:   Register Employer Admin Login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Kris Gaitan</cp:lastModifiedBy>
  <cp:revision>756</cp:revision>
  <cp:lastPrinted>2022-06-07T19:27:36Z</cp:lastPrinted>
  <dcterms:created xsi:type="dcterms:W3CDTF">2019-12-12T19:52:55Z</dcterms:created>
  <dcterms:modified xsi:type="dcterms:W3CDTF">2024-08-26T19:15:37Z</dcterms:modified>
</cp:coreProperties>
</file>