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handoutMasterIdLst>
    <p:handoutMasterId r:id="rId9"/>
  </p:handoutMasterIdLst>
  <p:sldIdLst>
    <p:sldId id="360" r:id="rId2"/>
    <p:sldId id="546" r:id="rId3"/>
    <p:sldId id="547" r:id="rId4"/>
    <p:sldId id="529" r:id="rId5"/>
    <p:sldId id="528" r:id="rId6"/>
    <p:sldId id="565" r:id="rId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8CC7DA7-D2CC-4B9E-9ED3-095C822B9F0A}">
          <p14:sldIdLst>
            <p14:sldId id="360"/>
            <p14:sldId id="546"/>
            <p14:sldId id="547"/>
            <p14:sldId id="529"/>
            <p14:sldId id="528"/>
            <p14:sldId id="56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kolas Kurz" initials="NK" lastIdx="2" clrIdx="0">
    <p:extLst>
      <p:ext uri="{19B8F6BF-5375-455C-9EA6-DF929625EA0E}">
        <p15:presenceInfo xmlns:p15="http://schemas.microsoft.com/office/powerpoint/2012/main" userId="S-1-5-21-219090416-80829744-965413785-10339" providerId="AD"/>
      </p:ext>
    </p:extLst>
  </p:cmAuthor>
  <p:cmAuthor id="2" name="John Krupa" initials="JK" lastIdx="42" clrIdx="1">
    <p:extLst>
      <p:ext uri="{19B8F6BF-5375-455C-9EA6-DF929625EA0E}">
        <p15:presenceInfo xmlns:p15="http://schemas.microsoft.com/office/powerpoint/2012/main" userId="S-1-5-21-219090416-80829744-965413785-56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D5E"/>
    <a:srgbClr val="1D5C86"/>
    <a:srgbClr val="F3A025"/>
    <a:srgbClr val="F6B922"/>
    <a:srgbClr val="D6A629"/>
    <a:srgbClr val="FFFFCC"/>
    <a:srgbClr val="002570"/>
    <a:srgbClr val="003399"/>
    <a:srgbClr val="0033CC"/>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92350" autoAdjust="0"/>
  </p:normalViewPr>
  <p:slideViewPr>
    <p:cSldViewPr snapToGrid="0">
      <p:cViewPr varScale="1">
        <p:scale>
          <a:sx n="99" d="100"/>
          <a:sy n="99" d="100"/>
        </p:scale>
        <p:origin x="912" y="7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0"/>
    </p:cViewPr>
  </p:sorterViewPr>
  <p:notesViewPr>
    <p:cSldViewPr snapToGrid="0">
      <p:cViewPr varScale="1">
        <p:scale>
          <a:sx n="78" d="100"/>
          <a:sy n="78" d="100"/>
        </p:scale>
        <p:origin x="321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handoutMaster" Target="handoutMasters/handoutMaster1.xml"/><Relationship Id="rId1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FAE5E3-09DF-49FA-BAB5-CFA755FBF0E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A808E5E-9525-43BC-B512-20F4C30A47DC}">
      <dgm:prSet custT="1"/>
      <dgm:spPr>
        <a:solidFill>
          <a:schemeClr val="accent1">
            <a:lumMod val="60000"/>
            <a:lumOff val="40000"/>
          </a:schemeClr>
        </a:solidFill>
      </dgm:spPr>
      <dgm:t>
        <a:bodyPr/>
        <a:lstStyle/>
        <a:p>
          <a:pPr algn="l"/>
          <a:r>
            <a:rPr lang="en-US" sz="2800" b="1" dirty="0">
              <a:solidFill>
                <a:schemeClr val="tx1"/>
              </a:solidFill>
            </a:rPr>
            <a:t>              </a:t>
          </a:r>
          <a:r>
            <a:rPr lang="en-US" sz="2800" b="0" dirty="0">
              <a:solidFill>
                <a:schemeClr val="tx1"/>
              </a:solidFill>
            </a:rPr>
            <a:t>Access Management</a:t>
          </a:r>
        </a:p>
        <a:p>
          <a:pPr algn="l"/>
          <a:r>
            <a:rPr lang="en-US" sz="2800" b="0" dirty="0">
              <a:solidFill>
                <a:schemeClr val="tx1"/>
              </a:solidFill>
            </a:rPr>
            <a:t>              </a:t>
          </a:r>
          <a:r>
            <a:rPr lang="en-US" sz="2400" b="0" dirty="0">
              <a:solidFill>
                <a:schemeClr val="tx1"/>
              </a:solidFill>
            </a:rPr>
            <a:t>Removing Team Member</a:t>
          </a:r>
        </a:p>
      </dgm:t>
    </dgm:pt>
    <dgm:pt modelId="{761FD1A6-1B09-4977-9A6D-AAFDA80892D8}" type="parTrans" cxnId="{FA408232-7430-410D-BB04-53D4D5A8D426}">
      <dgm:prSet/>
      <dgm:spPr/>
      <dgm:t>
        <a:bodyPr/>
        <a:lstStyle/>
        <a:p>
          <a:endParaRPr lang="en-US"/>
        </a:p>
      </dgm:t>
    </dgm:pt>
    <dgm:pt modelId="{30A44879-81FA-4768-B6A4-E8CB781C94C0}" type="sibTrans" cxnId="{FA408232-7430-410D-BB04-53D4D5A8D426}">
      <dgm:prSet/>
      <dgm:spPr/>
      <dgm:t>
        <a:bodyPr/>
        <a:lstStyle/>
        <a:p>
          <a:endParaRPr lang="en-US"/>
        </a:p>
      </dgm:t>
    </dgm:pt>
    <dgm:pt modelId="{92390612-8E26-455A-872A-8B7EC75FBD04}">
      <dgm:prSet custT="1"/>
      <dgm:spPr/>
      <dgm:t>
        <a:bodyPr/>
        <a:lstStyle/>
        <a:p>
          <a:r>
            <a:rPr lang="en-US" sz="2400" dirty="0"/>
            <a:t>Navigating Access Management</a:t>
          </a:r>
        </a:p>
      </dgm:t>
    </dgm:pt>
    <dgm:pt modelId="{6D0CDF84-EF58-48FC-AA11-98556EBAD631}" type="parTrans" cxnId="{F66C0087-57AA-4F75-A476-8683666F5264}">
      <dgm:prSet/>
      <dgm:spPr/>
      <dgm:t>
        <a:bodyPr/>
        <a:lstStyle/>
        <a:p>
          <a:endParaRPr lang="en-US"/>
        </a:p>
      </dgm:t>
    </dgm:pt>
    <dgm:pt modelId="{87024CA1-CDB5-44B3-A1B3-68505C7B52FC}" type="sibTrans" cxnId="{F66C0087-57AA-4F75-A476-8683666F5264}">
      <dgm:prSet/>
      <dgm:spPr/>
      <dgm:t>
        <a:bodyPr/>
        <a:lstStyle/>
        <a:p>
          <a:endParaRPr lang="en-US"/>
        </a:p>
      </dgm:t>
    </dgm:pt>
    <dgm:pt modelId="{D2FA250C-EACA-457E-9B0D-BCD1372AB767}">
      <dgm:prSet/>
      <dgm:spPr/>
      <dgm:t>
        <a:bodyPr/>
        <a:lstStyle/>
        <a:p>
          <a:r>
            <a:rPr lang="en-US" dirty="0"/>
            <a:t>Locating Team Member </a:t>
          </a:r>
        </a:p>
      </dgm:t>
    </dgm:pt>
    <dgm:pt modelId="{A48129AB-9BCD-4308-BE17-27F0E4E3C140}" type="parTrans" cxnId="{1A46B033-A49D-45B3-8FAA-F857BBF440D5}">
      <dgm:prSet/>
      <dgm:spPr/>
      <dgm:t>
        <a:bodyPr/>
        <a:lstStyle/>
        <a:p>
          <a:endParaRPr lang="en-US"/>
        </a:p>
      </dgm:t>
    </dgm:pt>
    <dgm:pt modelId="{51BF3DC0-173C-4184-94E1-016642BDEC17}" type="sibTrans" cxnId="{1A46B033-A49D-45B3-8FAA-F857BBF440D5}">
      <dgm:prSet/>
      <dgm:spPr/>
      <dgm:t>
        <a:bodyPr/>
        <a:lstStyle/>
        <a:p>
          <a:endParaRPr lang="en-US"/>
        </a:p>
      </dgm:t>
    </dgm:pt>
    <dgm:pt modelId="{A07EA017-F573-403B-8E51-800E9514FB8B}">
      <dgm:prSet/>
      <dgm:spPr/>
      <dgm:t>
        <a:bodyPr/>
        <a:lstStyle/>
        <a:p>
          <a:r>
            <a:rPr lang="en-US" dirty="0"/>
            <a:t>Removing Team Member</a:t>
          </a:r>
        </a:p>
      </dgm:t>
    </dgm:pt>
    <dgm:pt modelId="{E31FC906-C43B-4208-8241-7398B1EBD583}" type="parTrans" cxnId="{8FDA96C1-791B-4C97-BDD3-ED2B1C58A66F}">
      <dgm:prSet/>
      <dgm:spPr/>
      <dgm:t>
        <a:bodyPr/>
        <a:lstStyle/>
        <a:p>
          <a:endParaRPr lang="en-US"/>
        </a:p>
      </dgm:t>
    </dgm:pt>
    <dgm:pt modelId="{5E23114E-EF08-4385-AB6C-2DA4951239CF}" type="sibTrans" cxnId="{8FDA96C1-791B-4C97-BDD3-ED2B1C58A66F}">
      <dgm:prSet/>
      <dgm:spPr/>
      <dgm:t>
        <a:bodyPr/>
        <a:lstStyle/>
        <a:p>
          <a:endParaRPr lang="en-US"/>
        </a:p>
      </dgm:t>
    </dgm:pt>
    <dgm:pt modelId="{BD46FEA6-312F-4FB4-A26E-4B456928D1E6}" type="pres">
      <dgm:prSet presAssocID="{DEFAE5E3-09DF-49FA-BAB5-CFA755FBF0ED}" presName="linear" presStyleCnt="0">
        <dgm:presLayoutVars>
          <dgm:dir/>
          <dgm:animLvl val="lvl"/>
          <dgm:resizeHandles val="exact"/>
        </dgm:presLayoutVars>
      </dgm:prSet>
      <dgm:spPr/>
    </dgm:pt>
    <dgm:pt modelId="{6C654804-B5A9-4730-8CDC-6D74ADAC9BF3}" type="pres">
      <dgm:prSet presAssocID="{AA808E5E-9525-43BC-B512-20F4C30A47DC}" presName="parentLin" presStyleCnt="0"/>
      <dgm:spPr/>
    </dgm:pt>
    <dgm:pt modelId="{2D91FFF4-3979-4EF8-90A0-1F0DBF4265F9}" type="pres">
      <dgm:prSet presAssocID="{AA808E5E-9525-43BC-B512-20F4C30A47DC}" presName="parentLeftMargin" presStyleLbl="node1" presStyleIdx="0" presStyleCnt="1"/>
      <dgm:spPr/>
    </dgm:pt>
    <dgm:pt modelId="{96FC0618-FAAB-4CE0-AFB9-00589DA648B8}" type="pres">
      <dgm:prSet presAssocID="{AA808E5E-9525-43BC-B512-20F4C30A47DC}" presName="parentText" presStyleLbl="node1" presStyleIdx="0" presStyleCnt="1" custScaleX="128836" custScaleY="47146" custLinFactNeighborX="-5109" custLinFactNeighborY="-22664">
        <dgm:presLayoutVars>
          <dgm:chMax val="0"/>
          <dgm:bulletEnabled val="1"/>
        </dgm:presLayoutVars>
      </dgm:prSet>
      <dgm:spPr/>
    </dgm:pt>
    <dgm:pt modelId="{B05A004C-6FFA-4582-98CF-C9BF4639C08A}" type="pres">
      <dgm:prSet presAssocID="{AA808E5E-9525-43BC-B512-20F4C30A47DC}" presName="negativeSpace" presStyleCnt="0"/>
      <dgm:spPr/>
    </dgm:pt>
    <dgm:pt modelId="{9CA56169-D798-4E42-A4EB-0F09B9AAD6B9}" type="pres">
      <dgm:prSet presAssocID="{AA808E5E-9525-43BC-B512-20F4C30A47DC}" presName="childText" presStyleLbl="conFgAcc1" presStyleIdx="0" presStyleCnt="1" custScaleY="63083" custLinFactNeighborX="501" custLinFactNeighborY="5956">
        <dgm:presLayoutVars>
          <dgm:bulletEnabled val="1"/>
        </dgm:presLayoutVars>
      </dgm:prSet>
      <dgm:spPr/>
    </dgm:pt>
  </dgm:ptLst>
  <dgm:cxnLst>
    <dgm:cxn modelId="{7E45BD31-2F47-4D99-A6C9-66F983C98A8C}" type="presOf" srcId="{AA808E5E-9525-43BC-B512-20F4C30A47DC}" destId="{96FC0618-FAAB-4CE0-AFB9-00589DA648B8}" srcOrd="1" destOrd="0" presId="urn:microsoft.com/office/officeart/2005/8/layout/list1"/>
    <dgm:cxn modelId="{FA408232-7430-410D-BB04-53D4D5A8D426}" srcId="{DEFAE5E3-09DF-49FA-BAB5-CFA755FBF0ED}" destId="{AA808E5E-9525-43BC-B512-20F4C30A47DC}" srcOrd="0" destOrd="0" parTransId="{761FD1A6-1B09-4977-9A6D-AAFDA80892D8}" sibTransId="{30A44879-81FA-4768-B6A4-E8CB781C94C0}"/>
    <dgm:cxn modelId="{1A46B033-A49D-45B3-8FAA-F857BBF440D5}" srcId="{AA808E5E-9525-43BC-B512-20F4C30A47DC}" destId="{D2FA250C-EACA-457E-9B0D-BCD1372AB767}" srcOrd="1" destOrd="0" parTransId="{A48129AB-9BCD-4308-BE17-27F0E4E3C140}" sibTransId="{51BF3DC0-173C-4184-94E1-016642BDEC17}"/>
    <dgm:cxn modelId="{62C9BF4A-B1FB-4107-9AC3-2CB3D00DA5E5}" type="presOf" srcId="{DEFAE5E3-09DF-49FA-BAB5-CFA755FBF0ED}" destId="{BD46FEA6-312F-4FB4-A26E-4B456928D1E6}" srcOrd="0" destOrd="0" presId="urn:microsoft.com/office/officeart/2005/8/layout/list1"/>
    <dgm:cxn modelId="{D838374F-63CE-4E38-89B9-671F9236F2EE}" type="presOf" srcId="{92390612-8E26-455A-872A-8B7EC75FBD04}" destId="{9CA56169-D798-4E42-A4EB-0F09B9AAD6B9}" srcOrd="0" destOrd="0" presId="urn:microsoft.com/office/officeart/2005/8/layout/list1"/>
    <dgm:cxn modelId="{3562D457-995A-425F-A9FD-CEA02C375D4D}" type="presOf" srcId="{D2FA250C-EACA-457E-9B0D-BCD1372AB767}" destId="{9CA56169-D798-4E42-A4EB-0F09B9AAD6B9}" srcOrd="0" destOrd="1" presId="urn:microsoft.com/office/officeart/2005/8/layout/list1"/>
    <dgm:cxn modelId="{F66C0087-57AA-4F75-A476-8683666F5264}" srcId="{AA808E5E-9525-43BC-B512-20F4C30A47DC}" destId="{92390612-8E26-455A-872A-8B7EC75FBD04}" srcOrd="0" destOrd="0" parTransId="{6D0CDF84-EF58-48FC-AA11-98556EBAD631}" sibTransId="{87024CA1-CDB5-44B3-A1B3-68505C7B52FC}"/>
    <dgm:cxn modelId="{F36D418A-13C4-4E11-B067-CEF6E051A44F}" type="presOf" srcId="{A07EA017-F573-403B-8E51-800E9514FB8B}" destId="{9CA56169-D798-4E42-A4EB-0F09B9AAD6B9}" srcOrd="0" destOrd="2" presId="urn:microsoft.com/office/officeart/2005/8/layout/list1"/>
    <dgm:cxn modelId="{4140A5B0-81A1-4E1C-8581-C04A190B4F4A}" type="presOf" srcId="{AA808E5E-9525-43BC-B512-20F4C30A47DC}" destId="{2D91FFF4-3979-4EF8-90A0-1F0DBF4265F9}" srcOrd="0" destOrd="0" presId="urn:microsoft.com/office/officeart/2005/8/layout/list1"/>
    <dgm:cxn modelId="{8FDA96C1-791B-4C97-BDD3-ED2B1C58A66F}" srcId="{AA808E5E-9525-43BC-B512-20F4C30A47DC}" destId="{A07EA017-F573-403B-8E51-800E9514FB8B}" srcOrd="2" destOrd="0" parTransId="{E31FC906-C43B-4208-8241-7398B1EBD583}" sibTransId="{5E23114E-EF08-4385-AB6C-2DA4951239CF}"/>
    <dgm:cxn modelId="{D9A0E7B6-B9A6-442C-865B-33AB2ADB6752}" type="presParOf" srcId="{BD46FEA6-312F-4FB4-A26E-4B456928D1E6}" destId="{6C654804-B5A9-4730-8CDC-6D74ADAC9BF3}" srcOrd="0" destOrd="0" presId="urn:microsoft.com/office/officeart/2005/8/layout/list1"/>
    <dgm:cxn modelId="{4810C04E-33FE-4C60-A033-C6AF322C6D72}" type="presParOf" srcId="{6C654804-B5A9-4730-8CDC-6D74ADAC9BF3}" destId="{2D91FFF4-3979-4EF8-90A0-1F0DBF4265F9}" srcOrd="0" destOrd="0" presId="urn:microsoft.com/office/officeart/2005/8/layout/list1"/>
    <dgm:cxn modelId="{3792346F-E135-4B26-8FE1-4441EA2CE9CA}" type="presParOf" srcId="{6C654804-B5A9-4730-8CDC-6D74ADAC9BF3}" destId="{96FC0618-FAAB-4CE0-AFB9-00589DA648B8}" srcOrd="1" destOrd="0" presId="urn:microsoft.com/office/officeart/2005/8/layout/list1"/>
    <dgm:cxn modelId="{B1E1DD8E-1199-4CC8-AE32-87AC988B1DE1}" type="presParOf" srcId="{BD46FEA6-312F-4FB4-A26E-4B456928D1E6}" destId="{B05A004C-6FFA-4582-98CF-C9BF4639C08A}" srcOrd="1" destOrd="0" presId="urn:microsoft.com/office/officeart/2005/8/layout/list1"/>
    <dgm:cxn modelId="{87C3C7BA-F505-4AC6-AD3D-BFD42C3E8D8B}" type="presParOf" srcId="{BD46FEA6-312F-4FB4-A26E-4B456928D1E6}" destId="{9CA56169-D798-4E42-A4EB-0F09B9AAD6B9}" srcOrd="2"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609FDB-7920-40AD-A6D5-9CE2A01878A7}"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D3E2DFF8-201C-477D-92D1-913EF6E336B3}">
      <dgm:prSet custT="1"/>
      <dgm:spPr>
        <a:solidFill>
          <a:schemeClr val="accent1">
            <a:lumMod val="40000"/>
            <a:lumOff val="60000"/>
          </a:schemeClr>
        </a:solidFill>
      </dgm:spPr>
      <dgm:t>
        <a:bodyPr/>
        <a:lstStyle/>
        <a:p>
          <a:r>
            <a:rPr lang="en-CA" sz="1600" b="0" i="0" baseline="0" dirty="0"/>
            <a:t>The Access Management functionality is located on the Left-Hand Tool Bar under Administration. This functionality is also available from the Dashboard under the widget “My Team”. </a:t>
          </a:r>
          <a:endParaRPr lang="en-US" sz="1600" dirty="0"/>
        </a:p>
      </dgm:t>
    </dgm:pt>
    <dgm:pt modelId="{C157E995-DD9C-4727-8A1D-A933BA971442}" type="parTrans" cxnId="{18420530-F954-4833-A37E-A736756BD8F4}">
      <dgm:prSet/>
      <dgm:spPr/>
      <dgm:t>
        <a:bodyPr/>
        <a:lstStyle/>
        <a:p>
          <a:endParaRPr lang="en-US"/>
        </a:p>
      </dgm:t>
    </dgm:pt>
    <dgm:pt modelId="{F81C1926-2DA1-4382-9EDD-785D5CD82C53}" type="sibTrans" cxnId="{18420530-F954-4833-A37E-A736756BD8F4}">
      <dgm:prSet/>
      <dgm:spPr/>
      <dgm:t>
        <a:bodyPr/>
        <a:lstStyle/>
        <a:p>
          <a:endParaRPr lang="en-US"/>
        </a:p>
      </dgm:t>
    </dgm:pt>
    <dgm:pt modelId="{CD27BAC6-D9F4-4B22-86ED-BEA0888ED323}" type="pres">
      <dgm:prSet presAssocID="{CA609FDB-7920-40AD-A6D5-9CE2A01878A7}" presName="linear" presStyleCnt="0">
        <dgm:presLayoutVars>
          <dgm:animLvl val="lvl"/>
          <dgm:resizeHandles val="exact"/>
        </dgm:presLayoutVars>
      </dgm:prSet>
      <dgm:spPr/>
    </dgm:pt>
    <dgm:pt modelId="{19440F6B-1011-4A4D-8536-240E661BDA1E}" type="pres">
      <dgm:prSet presAssocID="{D3E2DFF8-201C-477D-92D1-913EF6E336B3}" presName="parentText" presStyleLbl="node1" presStyleIdx="0" presStyleCnt="1">
        <dgm:presLayoutVars>
          <dgm:chMax val="0"/>
          <dgm:bulletEnabled val="1"/>
        </dgm:presLayoutVars>
      </dgm:prSet>
      <dgm:spPr/>
    </dgm:pt>
  </dgm:ptLst>
  <dgm:cxnLst>
    <dgm:cxn modelId="{CED9EE1F-40DA-42DC-8F65-59764256418E}" type="presOf" srcId="{D3E2DFF8-201C-477D-92D1-913EF6E336B3}" destId="{19440F6B-1011-4A4D-8536-240E661BDA1E}" srcOrd="0" destOrd="0" presId="urn:microsoft.com/office/officeart/2005/8/layout/vList2"/>
    <dgm:cxn modelId="{18420530-F954-4833-A37E-A736756BD8F4}" srcId="{CA609FDB-7920-40AD-A6D5-9CE2A01878A7}" destId="{D3E2DFF8-201C-477D-92D1-913EF6E336B3}" srcOrd="0" destOrd="0" parTransId="{C157E995-DD9C-4727-8A1D-A933BA971442}" sibTransId="{F81C1926-2DA1-4382-9EDD-785D5CD82C53}"/>
    <dgm:cxn modelId="{125CA49F-367A-458A-AFFA-E5176BA1D411}" type="presOf" srcId="{CA609FDB-7920-40AD-A6D5-9CE2A01878A7}" destId="{CD27BAC6-D9F4-4B22-86ED-BEA0888ED323}" srcOrd="0" destOrd="0" presId="urn:microsoft.com/office/officeart/2005/8/layout/vList2"/>
    <dgm:cxn modelId="{AF410647-F605-4D67-8817-2D32F9C42603}" type="presParOf" srcId="{CD27BAC6-D9F4-4B22-86ED-BEA0888ED323}" destId="{19440F6B-1011-4A4D-8536-240E661BDA1E}"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AE6417-8069-4989-9ECC-03AC837C0609}"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74FC8C7C-56BF-4660-A545-6ABF1B7CE859}">
      <dgm:prSet/>
      <dgm:spPr>
        <a:solidFill>
          <a:schemeClr val="accent1">
            <a:lumMod val="40000"/>
            <a:lumOff val="60000"/>
          </a:schemeClr>
        </a:solidFill>
      </dgm:spPr>
      <dgm:t>
        <a:bodyPr/>
        <a:lstStyle/>
        <a:p>
          <a:r>
            <a:rPr lang="en-US" dirty="0"/>
            <a:t>Click the row with the Team Member to be removed and click, </a:t>
          </a:r>
          <a:r>
            <a:rPr lang="en-US" b="1" dirty="0"/>
            <a:t>View Team Member</a:t>
          </a:r>
          <a:r>
            <a:rPr lang="en-US" dirty="0"/>
            <a:t>. </a:t>
          </a:r>
        </a:p>
      </dgm:t>
    </dgm:pt>
    <dgm:pt modelId="{0CB201DF-6292-43BA-ACB3-3AF02ADA171C}" type="parTrans" cxnId="{9EB5CC98-E87E-4818-B8A6-CB2F142294EC}">
      <dgm:prSet/>
      <dgm:spPr/>
      <dgm:t>
        <a:bodyPr/>
        <a:lstStyle/>
        <a:p>
          <a:endParaRPr lang="en-US"/>
        </a:p>
      </dgm:t>
    </dgm:pt>
    <dgm:pt modelId="{9424513F-DEE0-4A5F-9F47-DA491E557046}" type="sibTrans" cxnId="{9EB5CC98-E87E-4818-B8A6-CB2F142294EC}">
      <dgm:prSet/>
      <dgm:spPr/>
      <dgm:t>
        <a:bodyPr/>
        <a:lstStyle/>
        <a:p>
          <a:endParaRPr lang="en-US"/>
        </a:p>
      </dgm:t>
    </dgm:pt>
    <dgm:pt modelId="{8BCC4A86-AF3D-4C7D-9364-1213EC821382}" type="pres">
      <dgm:prSet presAssocID="{94AE6417-8069-4989-9ECC-03AC837C0609}" presName="linear" presStyleCnt="0">
        <dgm:presLayoutVars>
          <dgm:animLvl val="lvl"/>
          <dgm:resizeHandles val="exact"/>
        </dgm:presLayoutVars>
      </dgm:prSet>
      <dgm:spPr/>
    </dgm:pt>
    <dgm:pt modelId="{46A93613-EE50-4455-8B39-DFCB5EF2E3A5}" type="pres">
      <dgm:prSet presAssocID="{74FC8C7C-56BF-4660-A545-6ABF1B7CE859}" presName="parentText" presStyleLbl="node1" presStyleIdx="0" presStyleCnt="1">
        <dgm:presLayoutVars>
          <dgm:chMax val="0"/>
          <dgm:bulletEnabled val="1"/>
        </dgm:presLayoutVars>
      </dgm:prSet>
      <dgm:spPr/>
    </dgm:pt>
  </dgm:ptLst>
  <dgm:cxnLst>
    <dgm:cxn modelId="{9D40AA13-4D80-4844-95AA-922C1600FAC5}" type="presOf" srcId="{94AE6417-8069-4989-9ECC-03AC837C0609}" destId="{8BCC4A86-AF3D-4C7D-9364-1213EC821382}" srcOrd="0" destOrd="0" presId="urn:microsoft.com/office/officeart/2005/8/layout/vList2"/>
    <dgm:cxn modelId="{9EB5CC98-E87E-4818-B8A6-CB2F142294EC}" srcId="{94AE6417-8069-4989-9ECC-03AC837C0609}" destId="{74FC8C7C-56BF-4660-A545-6ABF1B7CE859}" srcOrd="0" destOrd="0" parTransId="{0CB201DF-6292-43BA-ACB3-3AF02ADA171C}" sibTransId="{9424513F-DEE0-4A5F-9F47-DA491E557046}"/>
    <dgm:cxn modelId="{6947D79F-90AF-46E6-B4A5-6D696FBB9348}" type="presOf" srcId="{74FC8C7C-56BF-4660-A545-6ABF1B7CE859}" destId="{46A93613-EE50-4455-8B39-DFCB5EF2E3A5}" srcOrd="0" destOrd="0" presId="urn:microsoft.com/office/officeart/2005/8/layout/vList2"/>
    <dgm:cxn modelId="{10845784-6702-44C9-966F-B01C3521C6EC}" type="presParOf" srcId="{8BCC4A86-AF3D-4C7D-9364-1213EC821382}" destId="{46A93613-EE50-4455-8B39-DFCB5EF2E3A5}"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EF8237-5455-4114-82CD-E11D3DDA2CF2}"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7FFBEF6C-36C7-4432-B2D6-4F386287A0EF}">
      <dgm:prSet/>
      <dgm:spPr>
        <a:solidFill>
          <a:schemeClr val="accent1">
            <a:lumMod val="40000"/>
            <a:lumOff val="60000"/>
          </a:schemeClr>
        </a:solidFill>
      </dgm:spPr>
      <dgm:t>
        <a:bodyPr/>
        <a:lstStyle/>
        <a:p>
          <a:r>
            <a:rPr lang="en-US" dirty="0"/>
            <a:t>Click </a:t>
          </a:r>
          <a:r>
            <a:rPr lang="en-US" b="1" dirty="0"/>
            <a:t>Remove Access </a:t>
          </a:r>
          <a:r>
            <a:rPr lang="en-US" dirty="0"/>
            <a:t>and a pop-up window will appear to confirm, click </a:t>
          </a:r>
          <a:r>
            <a:rPr lang="en-US" b="1" dirty="0"/>
            <a:t>Yes</a:t>
          </a:r>
          <a:r>
            <a:rPr lang="en-US" dirty="0"/>
            <a:t>. </a:t>
          </a:r>
        </a:p>
      </dgm:t>
    </dgm:pt>
    <dgm:pt modelId="{CEE686E5-FA1E-4512-8059-84E9A99620EE}" type="parTrans" cxnId="{9A6A49CF-D5B8-4491-A282-89EF943BBFB7}">
      <dgm:prSet/>
      <dgm:spPr/>
      <dgm:t>
        <a:bodyPr/>
        <a:lstStyle/>
        <a:p>
          <a:endParaRPr lang="en-US"/>
        </a:p>
      </dgm:t>
    </dgm:pt>
    <dgm:pt modelId="{8462D43E-97A7-4878-AA36-97AA173130FE}" type="sibTrans" cxnId="{9A6A49CF-D5B8-4491-A282-89EF943BBFB7}">
      <dgm:prSet/>
      <dgm:spPr/>
      <dgm:t>
        <a:bodyPr/>
        <a:lstStyle/>
        <a:p>
          <a:endParaRPr lang="en-US"/>
        </a:p>
      </dgm:t>
    </dgm:pt>
    <dgm:pt modelId="{C1048501-17F5-4FF2-8525-4793C7ED1DB2}" type="pres">
      <dgm:prSet presAssocID="{46EF8237-5455-4114-82CD-E11D3DDA2CF2}" presName="linear" presStyleCnt="0">
        <dgm:presLayoutVars>
          <dgm:animLvl val="lvl"/>
          <dgm:resizeHandles val="exact"/>
        </dgm:presLayoutVars>
      </dgm:prSet>
      <dgm:spPr/>
    </dgm:pt>
    <dgm:pt modelId="{800FD2EC-FCCD-4E2F-8770-E530E1C14B9C}" type="pres">
      <dgm:prSet presAssocID="{7FFBEF6C-36C7-4432-B2D6-4F386287A0EF}" presName="parentText" presStyleLbl="node1" presStyleIdx="0" presStyleCnt="1">
        <dgm:presLayoutVars>
          <dgm:chMax val="0"/>
          <dgm:bulletEnabled val="1"/>
        </dgm:presLayoutVars>
      </dgm:prSet>
      <dgm:spPr/>
    </dgm:pt>
  </dgm:ptLst>
  <dgm:cxnLst>
    <dgm:cxn modelId="{9A6A49CF-D5B8-4491-A282-89EF943BBFB7}" srcId="{46EF8237-5455-4114-82CD-E11D3DDA2CF2}" destId="{7FFBEF6C-36C7-4432-B2D6-4F386287A0EF}" srcOrd="0" destOrd="0" parTransId="{CEE686E5-FA1E-4512-8059-84E9A99620EE}" sibTransId="{8462D43E-97A7-4878-AA36-97AA173130FE}"/>
    <dgm:cxn modelId="{EC5704D5-2911-4A95-91AB-3C401A80E752}" type="presOf" srcId="{46EF8237-5455-4114-82CD-E11D3DDA2CF2}" destId="{C1048501-17F5-4FF2-8525-4793C7ED1DB2}" srcOrd="0" destOrd="0" presId="urn:microsoft.com/office/officeart/2005/8/layout/vList2"/>
    <dgm:cxn modelId="{8BD941F9-B5C2-4270-9A5C-A0E3D46CC493}" type="presOf" srcId="{7FFBEF6C-36C7-4432-B2D6-4F386287A0EF}" destId="{800FD2EC-FCCD-4E2F-8770-E530E1C14B9C}" srcOrd="0" destOrd="0" presId="urn:microsoft.com/office/officeart/2005/8/layout/vList2"/>
    <dgm:cxn modelId="{39D41621-9B8E-40B9-BB7B-60144CBEF53D}" type="presParOf" srcId="{C1048501-17F5-4FF2-8525-4793C7ED1DB2}" destId="{800FD2EC-FCCD-4E2F-8770-E530E1C14B9C}" srcOrd="0" destOrd="0" presId="urn:microsoft.com/office/officeart/2005/8/layout/vList2"/>
  </dgm:cxnLst>
  <dgm:bg>
    <a:solidFill>
      <a:schemeClr val="accent1">
        <a:lumMod val="20000"/>
        <a:lumOff val="80000"/>
      </a:schemeClr>
    </a:solid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56169-D798-4E42-A4EB-0F09B9AAD6B9}">
      <dsp:nvSpPr>
        <dsp:cNvPr id="0" name=""/>
        <dsp:cNvSpPr/>
      </dsp:nvSpPr>
      <dsp:spPr>
        <a:xfrm>
          <a:off x="0" y="1854791"/>
          <a:ext cx="6296581" cy="190762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8685" tIns="604012" rIns="488685"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Navigating Access Management</a:t>
          </a:r>
        </a:p>
        <a:p>
          <a:pPr marL="228600" lvl="1" indent="-228600" algn="l" defTabSz="1066800">
            <a:lnSpc>
              <a:spcPct val="90000"/>
            </a:lnSpc>
            <a:spcBef>
              <a:spcPct val="0"/>
            </a:spcBef>
            <a:spcAft>
              <a:spcPct val="15000"/>
            </a:spcAft>
            <a:buChar char="•"/>
          </a:pPr>
          <a:r>
            <a:rPr lang="en-US" sz="2400" kern="1200" dirty="0"/>
            <a:t>Locating Team Member </a:t>
          </a:r>
        </a:p>
        <a:p>
          <a:pPr marL="228600" lvl="1" indent="-228600" algn="l" defTabSz="1066800">
            <a:lnSpc>
              <a:spcPct val="90000"/>
            </a:lnSpc>
            <a:spcBef>
              <a:spcPct val="0"/>
            </a:spcBef>
            <a:spcAft>
              <a:spcPct val="15000"/>
            </a:spcAft>
            <a:buChar char="•"/>
          </a:pPr>
          <a:r>
            <a:rPr lang="en-US" sz="2400" kern="1200" dirty="0"/>
            <a:t>Removing Team Member</a:t>
          </a:r>
        </a:p>
      </dsp:txBody>
      <dsp:txXfrm>
        <a:off x="0" y="1854791"/>
        <a:ext cx="6296581" cy="1907629"/>
      </dsp:txXfrm>
    </dsp:sp>
    <dsp:sp modelId="{96FC0618-FAAB-4CE0-AFB9-00589DA648B8}">
      <dsp:nvSpPr>
        <dsp:cNvPr id="0" name=""/>
        <dsp:cNvSpPr/>
      </dsp:nvSpPr>
      <dsp:spPr>
        <a:xfrm>
          <a:off x="298744" y="1424262"/>
          <a:ext cx="5678584" cy="890719"/>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597" tIns="0" rIns="166597" bIns="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tx1"/>
              </a:solidFill>
            </a:rPr>
            <a:t>              </a:t>
          </a:r>
          <a:r>
            <a:rPr lang="en-US" sz="2800" b="0" kern="1200" dirty="0">
              <a:solidFill>
                <a:schemeClr val="tx1"/>
              </a:solidFill>
            </a:rPr>
            <a:t>Access Management</a:t>
          </a:r>
        </a:p>
        <a:p>
          <a:pPr marL="0" lvl="0" indent="0" algn="l" defTabSz="1244600">
            <a:lnSpc>
              <a:spcPct val="90000"/>
            </a:lnSpc>
            <a:spcBef>
              <a:spcPct val="0"/>
            </a:spcBef>
            <a:spcAft>
              <a:spcPct val="35000"/>
            </a:spcAft>
            <a:buNone/>
          </a:pPr>
          <a:r>
            <a:rPr lang="en-US" sz="2800" b="0" kern="1200" dirty="0">
              <a:solidFill>
                <a:schemeClr val="tx1"/>
              </a:solidFill>
            </a:rPr>
            <a:t>              </a:t>
          </a:r>
          <a:r>
            <a:rPr lang="en-US" sz="2400" b="0" kern="1200" dirty="0">
              <a:solidFill>
                <a:schemeClr val="tx1"/>
              </a:solidFill>
            </a:rPr>
            <a:t>Removing Team Member</a:t>
          </a:r>
        </a:p>
      </dsp:txBody>
      <dsp:txXfrm>
        <a:off x="342225" y="1467743"/>
        <a:ext cx="5591622" cy="8037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440F6B-1011-4A4D-8536-240E661BDA1E}">
      <dsp:nvSpPr>
        <dsp:cNvPr id="0" name=""/>
        <dsp:cNvSpPr/>
      </dsp:nvSpPr>
      <dsp:spPr>
        <a:xfrm>
          <a:off x="0" y="42"/>
          <a:ext cx="9100303" cy="585525"/>
        </a:xfrm>
        <a:prstGeom prst="roundRect">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CA" sz="1600" b="0" i="0" kern="1200" baseline="0" dirty="0"/>
            <a:t>The Access Management functionality is located on the Left-Hand Tool Bar under Administration. This functionality is also available from the Dashboard under the widget “My Team”. </a:t>
          </a:r>
          <a:endParaRPr lang="en-US" sz="1600" kern="1200" dirty="0"/>
        </a:p>
      </dsp:txBody>
      <dsp:txXfrm>
        <a:off x="28583" y="28625"/>
        <a:ext cx="9043137" cy="5283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A93613-EE50-4455-8B39-DFCB5EF2E3A5}">
      <dsp:nvSpPr>
        <dsp:cNvPr id="0" name=""/>
        <dsp:cNvSpPr/>
      </dsp:nvSpPr>
      <dsp:spPr>
        <a:xfrm>
          <a:off x="0" y="120576"/>
          <a:ext cx="6999957" cy="359774"/>
        </a:xfrm>
        <a:prstGeom prst="roundRect">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Click the row with the Team Member to be removed and click, </a:t>
          </a:r>
          <a:r>
            <a:rPr lang="en-US" sz="1500" b="1" kern="1200" dirty="0"/>
            <a:t>View Team Member</a:t>
          </a:r>
          <a:r>
            <a:rPr lang="en-US" sz="1500" kern="1200" dirty="0"/>
            <a:t>. </a:t>
          </a:r>
        </a:p>
      </dsp:txBody>
      <dsp:txXfrm>
        <a:off x="17563" y="138139"/>
        <a:ext cx="6964831" cy="3246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0FD2EC-FCCD-4E2F-8770-E530E1C14B9C}">
      <dsp:nvSpPr>
        <dsp:cNvPr id="0" name=""/>
        <dsp:cNvSpPr/>
      </dsp:nvSpPr>
      <dsp:spPr>
        <a:xfrm>
          <a:off x="0" y="4778"/>
          <a:ext cx="6294121" cy="359774"/>
        </a:xfrm>
        <a:prstGeom prst="roundRect">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Click </a:t>
          </a:r>
          <a:r>
            <a:rPr lang="en-US" sz="1500" b="1" kern="1200" dirty="0"/>
            <a:t>Remove Access </a:t>
          </a:r>
          <a:r>
            <a:rPr lang="en-US" sz="1500" kern="1200" dirty="0"/>
            <a:t>and a pop-up window will appear to confirm, click </a:t>
          </a:r>
          <a:r>
            <a:rPr lang="en-US" sz="1500" b="1" kern="1200" dirty="0"/>
            <a:t>Yes</a:t>
          </a:r>
          <a:r>
            <a:rPr lang="en-US" sz="1500" kern="1200" dirty="0"/>
            <a:t>. </a:t>
          </a:r>
        </a:p>
      </dsp:txBody>
      <dsp:txXfrm>
        <a:off x="17563" y="22341"/>
        <a:ext cx="6258995" cy="32464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r>
              <a:rPr lang="en-US" dirty="0"/>
              <a:t>Access Management - Adding Team Member</a:t>
            </a:r>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063CE14-F338-4FD1-A38B-B0F93ACBCE05}" type="datetimeFigureOut">
              <a:rPr lang="en-US" smtClean="0"/>
              <a:t>2/16/2023</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r>
              <a:rPr lang="en-US" dirty="0"/>
              <a:t>Access Management</a:t>
            </a:r>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05E1A2B-3A2E-4D89-A7BC-0F24D4DA7FAC}" type="slidenum">
              <a:rPr lang="en-US" smtClean="0"/>
              <a:t>‹#›</a:t>
            </a:fld>
            <a:endParaRPr lang="en-US" dirty="0"/>
          </a:p>
        </p:txBody>
      </p:sp>
    </p:spTree>
    <p:extLst>
      <p:ext uri="{BB962C8B-B14F-4D97-AF65-F5344CB8AC3E}">
        <p14:creationId xmlns:p14="http://schemas.microsoft.com/office/powerpoint/2010/main" val="362592439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dirty="0"/>
              <a:t>Access Management - Adding Team Member</a:t>
            </a: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FFD1B0D-6FE7-4EC5-B940-53B7764A9C2D}" type="datetimeFigureOut">
              <a:rPr lang="en-US" smtClean="0"/>
              <a:t>2/16/2023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r>
              <a:rPr lang="en-US" dirty="0"/>
              <a:t>Access Management</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8667444-59A6-4CE5-9378-8B67F2C73D03}" type="slidenum">
              <a:rPr lang="en-US" smtClean="0"/>
              <a:t>‹#›</a:t>
            </a:fld>
            <a:endParaRPr lang="en-US" dirty="0"/>
          </a:p>
        </p:txBody>
      </p:sp>
    </p:spTree>
    <p:extLst>
      <p:ext uri="{BB962C8B-B14F-4D97-AF65-F5344CB8AC3E}">
        <p14:creationId xmlns:p14="http://schemas.microsoft.com/office/powerpoint/2010/main" val="1282110108"/>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8667444-59A6-4CE5-9378-8B67F2C73D03}" type="slidenum">
              <a:rPr lang="en-US" smtClean="0"/>
              <a:t>1</a:t>
            </a:fld>
            <a:endParaRPr lang="en-US" dirty="0"/>
          </a:p>
        </p:txBody>
      </p:sp>
      <p:sp>
        <p:nvSpPr>
          <p:cNvPr id="6" name="Footer Placeholder 5">
            <a:extLst>
              <a:ext uri="{FF2B5EF4-FFF2-40B4-BE49-F238E27FC236}">
                <a16:creationId xmlns:a16="http://schemas.microsoft.com/office/drawing/2014/main" id="{AEEFED5A-E52B-2F6B-3B16-7179F7FDCEDD}"/>
              </a:ext>
            </a:extLst>
          </p:cNvPr>
          <p:cNvSpPr>
            <a:spLocks noGrp="1"/>
          </p:cNvSpPr>
          <p:nvPr>
            <p:ph type="ftr" sz="quarter" idx="4"/>
          </p:nvPr>
        </p:nvSpPr>
        <p:spPr/>
        <p:txBody>
          <a:bodyPr/>
          <a:lstStyle/>
          <a:p>
            <a:r>
              <a:rPr lang="en-US" dirty="0"/>
              <a:t>Access Management</a:t>
            </a:r>
          </a:p>
        </p:txBody>
      </p:sp>
      <p:sp>
        <p:nvSpPr>
          <p:cNvPr id="7" name="Header Placeholder 6">
            <a:extLst>
              <a:ext uri="{FF2B5EF4-FFF2-40B4-BE49-F238E27FC236}">
                <a16:creationId xmlns:a16="http://schemas.microsoft.com/office/drawing/2014/main" id="{C949941B-E569-4C83-2934-AA1E2C762551}"/>
              </a:ext>
            </a:extLst>
          </p:cNvPr>
          <p:cNvSpPr>
            <a:spLocks noGrp="1"/>
          </p:cNvSpPr>
          <p:nvPr>
            <p:ph type="hdr" sz="quarter"/>
          </p:nvPr>
        </p:nvSpPr>
        <p:spPr/>
        <p:txBody>
          <a:bodyPr/>
          <a:lstStyle/>
          <a:p>
            <a:r>
              <a:rPr lang="en-US" dirty="0"/>
              <a:t>Access Management - Adding Team Member</a:t>
            </a:r>
          </a:p>
        </p:txBody>
      </p:sp>
    </p:spTree>
    <p:extLst>
      <p:ext uri="{BB962C8B-B14F-4D97-AF65-F5344CB8AC3E}">
        <p14:creationId xmlns:p14="http://schemas.microsoft.com/office/powerpoint/2010/main" val="225005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605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0"/>
              </a:spcAft>
            </a:pPr>
            <a:r>
              <a:rPr lang="en-CA" sz="1800" dirty="0">
                <a:solidFill>
                  <a:srgbClr val="141414"/>
                </a:solidFill>
                <a:effectLst/>
                <a:latin typeface="Arial" panose="020B0604020202020204" pitchFamily="34" charset="0"/>
                <a:ea typeface="Arial" panose="020B0604020202020204" pitchFamily="34" charset="0"/>
              </a:rPr>
              <a:t>The Access Management functionality is located on the Left-Hand Tool Bar under Administration. This functionality is also available from the Dashboard under the widget “My Team”. If you use the Left-Hand Tool Bar or click </a:t>
            </a:r>
            <a:r>
              <a:rPr lang="en-CA" sz="1800" b="1" dirty="0">
                <a:solidFill>
                  <a:srgbClr val="141414"/>
                </a:solidFill>
                <a:effectLst/>
                <a:latin typeface="Arial" panose="020B0604020202020204" pitchFamily="34" charset="0"/>
                <a:ea typeface="Arial" panose="020B0604020202020204" pitchFamily="34" charset="0"/>
              </a:rPr>
              <a:t>View All </a:t>
            </a:r>
            <a:r>
              <a:rPr lang="en-CA" sz="1800" dirty="0">
                <a:solidFill>
                  <a:srgbClr val="141414"/>
                </a:solidFill>
                <a:effectLst/>
                <a:latin typeface="Arial" panose="020B0604020202020204" pitchFamily="34" charset="0"/>
                <a:ea typeface="Arial" panose="020B0604020202020204" pitchFamily="34" charset="0"/>
              </a:rPr>
              <a:t>in the widget, it will take you to a screen that lists all Team Members currently.  </a:t>
            </a:r>
            <a:endParaRPr lang="en-US" sz="1800" dirty="0">
              <a:solidFill>
                <a:srgbClr val="141414"/>
              </a:solidFill>
              <a:effectLst/>
              <a:latin typeface="Arial" panose="020B0604020202020204" pitchFamily="34" charset="0"/>
              <a:ea typeface="Arial" panose="020B0604020202020204" pitchFamily="34" charset="0"/>
            </a:endParaRPr>
          </a:p>
          <a:p>
            <a:pPr marL="43815" marR="173355">
              <a:lnSpc>
                <a:spcPct val="95000"/>
              </a:lnSpc>
              <a:spcBef>
                <a:spcPts val="0"/>
              </a:spcBef>
              <a:spcAft>
                <a:spcPts val="0"/>
              </a:spcAft>
            </a:pPr>
            <a:r>
              <a:rPr lang="en-US" sz="1200" dirty="0">
                <a:latin typeface="Times New Roman" panose="02020603050405020304" pitchFamily="18" charset="0"/>
                <a:ea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3</a:t>
            </a:fld>
            <a:endParaRPr lang="en-US" dirty="0"/>
          </a:p>
        </p:txBody>
      </p:sp>
      <p:sp>
        <p:nvSpPr>
          <p:cNvPr id="6" name="Footer Placeholder 5">
            <a:extLst>
              <a:ext uri="{FF2B5EF4-FFF2-40B4-BE49-F238E27FC236}">
                <a16:creationId xmlns:a16="http://schemas.microsoft.com/office/drawing/2014/main" id="{1CD776A3-8C56-8347-B04E-816CA44B5795}"/>
              </a:ext>
            </a:extLst>
          </p:cNvPr>
          <p:cNvSpPr>
            <a:spLocks noGrp="1"/>
          </p:cNvSpPr>
          <p:nvPr>
            <p:ph type="ftr" sz="quarter" idx="4"/>
          </p:nvPr>
        </p:nvSpPr>
        <p:spPr/>
        <p:txBody>
          <a:bodyPr/>
          <a:lstStyle/>
          <a:p>
            <a:r>
              <a:rPr lang="en-US" dirty="0"/>
              <a:t>Access Management</a:t>
            </a:r>
          </a:p>
        </p:txBody>
      </p:sp>
      <p:sp>
        <p:nvSpPr>
          <p:cNvPr id="7" name="Header Placeholder 6">
            <a:extLst>
              <a:ext uri="{FF2B5EF4-FFF2-40B4-BE49-F238E27FC236}">
                <a16:creationId xmlns:a16="http://schemas.microsoft.com/office/drawing/2014/main" id="{97AAB48F-6D57-90D7-7E8A-B86C7C3F6B59}"/>
              </a:ext>
            </a:extLst>
          </p:cNvPr>
          <p:cNvSpPr>
            <a:spLocks noGrp="1"/>
          </p:cNvSpPr>
          <p:nvPr>
            <p:ph type="hdr" sz="quarter"/>
          </p:nvPr>
        </p:nvSpPr>
        <p:spPr/>
        <p:txBody>
          <a:bodyPr/>
          <a:lstStyle/>
          <a:p>
            <a:r>
              <a:rPr lang="en-US" dirty="0"/>
              <a:t>Access Management - Adding Team Member</a:t>
            </a:r>
          </a:p>
        </p:txBody>
      </p:sp>
    </p:spTree>
    <p:extLst>
      <p:ext uri="{BB962C8B-B14F-4D97-AF65-F5344CB8AC3E}">
        <p14:creationId xmlns:p14="http://schemas.microsoft.com/office/powerpoint/2010/main" val="3631775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On the My Team landing page it will display the current Team Members. Click on the row of the member that needs to be removed. To the right click View Team Member.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4</a:t>
            </a:fld>
            <a:endParaRPr lang="en-US" dirty="0"/>
          </a:p>
        </p:txBody>
      </p:sp>
      <p:sp>
        <p:nvSpPr>
          <p:cNvPr id="6" name="Footer Placeholder 5">
            <a:extLst>
              <a:ext uri="{FF2B5EF4-FFF2-40B4-BE49-F238E27FC236}">
                <a16:creationId xmlns:a16="http://schemas.microsoft.com/office/drawing/2014/main" id="{63338983-2597-E5CF-2738-DF8DC75BFFD4}"/>
              </a:ext>
            </a:extLst>
          </p:cNvPr>
          <p:cNvSpPr>
            <a:spLocks noGrp="1"/>
          </p:cNvSpPr>
          <p:nvPr>
            <p:ph type="ftr" sz="quarter" idx="4"/>
          </p:nvPr>
        </p:nvSpPr>
        <p:spPr/>
        <p:txBody>
          <a:bodyPr/>
          <a:lstStyle/>
          <a:p>
            <a:r>
              <a:rPr lang="en-US" dirty="0"/>
              <a:t>Access Management</a:t>
            </a:r>
          </a:p>
        </p:txBody>
      </p:sp>
      <p:sp>
        <p:nvSpPr>
          <p:cNvPr id="7" name="Header Placeholder 6">
            <a:extLst>
              <a:ext uri="{FF2B5EF4-FFF2-40B4-BE49-F238E27FC236}">
                <a16:creationId xmlns:a16="http://schemas.microsoft.com/office/drawing/2014/main" id="{C1183756-A277-0867-363B-041F68252119}"/>
              </a:ext>
            </a:extLst>
          </p:cNvPr>
          <p:cNvSpPr>
            <a:spLocks noGrp="1"/>
          </p:cNvSpPr>
          <p:nvPr>
            <p:ph type="hdr" sz="quarter"/>
          </p:nvPr>
        </p:nvSpPr>
        <p:spPr/>
        <p:txBody>
          <a:bodyPr/>
          <a:lstStyle/>
          <a:p>
            <a:r>
              <a:rPr lang="en-US" dirty="0"/>
              <a:t>Access Management - Adding Team Member</a:t>
            </a:r>
          </a:p>
        </p:txBody>
      </p:sp>
    </p:spTree>
    <p:extLst>
      <p:ext uri="{BB962C8B-B14F-4D97-AF65-F5344CB8AC3E}">
        <p14:creationId xmlns:p14="http://schemas.microsoft.com/office/powerpoint/2010/main" val="1404777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rPr>
              <a:t>The Team Members information is displayed on screen. Select Remove Access and a pop-up window will appear with a reminder that you are about to remove access to the Portal. Select ‘Yes’. You have now removed the Team Members access.</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5</a:t>
            </a:fld>
            <a:endParaRPr lang="en-US" dirty="0"/>
          </a:p>
        </p:txBody>
      </p:sp>
      <p:sp>
        <p:nvSpPr>
          <p:cNvPr id="6" name="Footer Placeholder 5">
            <a:extLst>
              <a:ext uri="{FF2B5EF4-FFF2-40B4-BE49-F238E27FC236}">
                <a16:creationId xmlns:a16="http://schemas.microsoft.com/office/drawing/2014/main" id="{D2267405-F627-9B60-EFE6-E008BE159D4C}"/>
              </a:ext>
            </a:extLst>
          </p:cNvPr>
          <p:cNvSpPr>
            <a:spLocks noGrp="1"/>
          </p:cNvSpPr>
          <p:nvPr>
            <p:ph type="ftr" sz="quarter" idx="4"/>
          </p:nvPr>
        </p:nvSpPr>
        <p:spPr/>
        <p:txBody>
          <a:bodyPr/>
          <a:lstStyle/>
          <a:p>
            <a:r>
              <a:rPr lang="en-US" dirty="0"/>
              <a:t>Access Management</a:t>
            </a:r>
          </a:p>
        </p:txBody>
      </p:sp>
      <p:sp>
        <p:nvSpPr>
          <p:cNvPr id="7" name="Header Placeholder 6">
            <a:extLst>
              <a:ext uri="{FF2B5EF4-FFF2-40B4-BE49-F238E27FC236}">
                <a16:creationId xmlns:a16="http://schemas.microsoft.com/office/drawing/2014/main" id="{899A29F5-2336-88BF-E0E5-D50418E78308}"/>
              </a:ext>
            </a:extLst>
          </p:cNvPr>
          <p:cNvSpPr>
            <a:spLocks noGrp="1"/>
          </p:cNvSpPr>
          <p:nvPr>
            <p:ph type="hdr" sz="quarter"/>
          </p:nvPr>
        </p:nvSpPr>
        <p:spPr/>
        <p:txBody>
          <a:bodyPr/>
          <a:lstStyle/>
          <a:p>
            <a:r>
              <a:rPr lang="en-US" dirty="0"/>
              <a:t>Access Management - Adding Team Member</a:t>
            </a:r>
          </a:p>
        </p:txBody>
      </p:sp>
    </p:spTree>
    <p:extLst>
      <p:ext uri="{BB962C8B-B14F-4D97-AF65-F5344CB8AC3E}">
        <p14:creationId xmlns:p14="http://schemas.microsoft.com/office/powerpoint/2010/main" val="4188140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viewing. If you still have questions, please reach out to IMRF via Secure Message.  You may also reach us by phone at 800-728-7971.  Thanks again.</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6</a:t>
            </a:fld>
            <a:endParaRPr lang="en-US"/>
          </a:p>
        </p:txBody>
      </p:sp>
    </p:spTree>
    <p:extLst>
      <p:ext uri="{BB962C8B-B14F-4D97-AF65-F5344CB8AC3E}">
        <p14:creationId xmlns:p14="http://schemas.microsoft.com/office/powerpoint/2010/main" val="7002388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407588"/>
            <a:ext cx="9144000" cy="2387600"/>
          </a:xfrm>
        </p:spPr>
        <p:txBody>
          <a:bodyPr anchor="ctr">
            <a:normAutofit/>
          </a:bodyPr>
          <a:lstStyle>
            <a:lvl1pPr algn="ctr">
              <a:defRPr sz="4000"/>
            </a:lvl1pPr>
          </a:lstStyle>
          <a:p>
            <a:r>
              <a:rPr lang="en-US" dirty="0"/>
              <a:t>Click to edit Master title style</a:t>
            </a:r>
          </a:p>
        </p:txBody>
      </p:sp>
      <p:sp>
        <p:nvSpPr>
          <p:cNvPr id="3" name="Subtitle 2"/>
          <p:cNvSpPr>
            <a:spLocks noGrp="1"/>
          </p:cNvSpPr>
          <p:nvPr>
            <p:ph type="subTitle" idx="1"/>
          </p:nvPr>
        </p:nvSpPr>
        <p:spPr>
          <a:xfrm>
            <a:off x="1524000" y="3887263"/>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45774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72949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07961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42468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72177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97582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332827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4638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7810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0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874032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04149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430085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029069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620261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77083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4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8293676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4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014694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32616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980009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4745241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2536088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93504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5763" t="11186" b="18887"/>
          <a:stretch/>
        </p:blipFill>
        <p:spPr>
          <a:xfrm>
            <a:off x="-10758" y="-1587"/>
            <a:ext cx="12201732" cy="3345628"/>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825490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7529778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9919991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193358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396436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2223909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6"/>
            <a:ext cx="12192000" cy="6858000"/>
          </a:xfrm>
          <a:prstGeom prst="rect">
            <a:avLst/>
          </a:prstGeom>
        </p:spPr>
      </p:pic>
      <p:sp>
        <p:nvSpPr>
          <p:cNvPr id="2" name="Title 1"/>
          <p:cNvSpPr>
            <a:spLocks noGrp="1"/>
          </p:cNvSpPr>
          <p:nvPr>
            <p:ph type="title"/>
          </p:nvPr>
        </p:nvSpPr>
        <p:spPr>
          <a:xfrm>
            <a:off x="838200" y="365125"/>
            <a:ext cx="4830233"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48302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6767377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2834488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1670"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8" name="Content Placeholder 2"/>
          <p:cNvSpPr>
            <a:spLocks noGrp="1"/>
          </p:cNvSpPr>
          <p:nvPr>
            <p:ph idx="13"/>
          </p:nvPr>
        </p:nvSpPr>
        <p:spPr>
          <a:xfrm>
            <a:off x="4246227"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4"/>
          </p:nvPr>
        </p:nvSpPr>
        <p:spPr>
          <a:xfrm>
            <a:off x="8323276"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55890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10515600" cy="1325563"/>
          </a:xfrm>
        </p:spPr>
        <p:txBody>
          <a:bodyPr/>
          <a:lstStyle>
            <a:lvl1pPr algn="ctr">
              <a:defRPr/>
            </a:lvl1pPr>
          </a:lstStyle>
          <a:p>
            <a:r>
              <a:rPr lang="en-US"/>
              <a:t>Click to edit Master title style</a:t>
            </a:r>
          </a:p>
        </p:txBody>
      </p:sp>
      <p:sp>
        <p:nvSpPr>
          <p:cNvPr id="3" name="Content Placeholder 2"/>
          <p:cNvSpPr>
            <a:spLocks noGrp="1"/>
          </p:cNvSpPr>
          <p:nvPr>
            <p:ph idx="1"/>
          </p:nvPr>
        </p:nvSpPr>
        <p:spPr/>
        <p:txBody>
          <a:bodyPr/>
          <a:lstStyle>
            <a:lvl1pPr algn="ctr">
              <a:defRPr/>
            </a:lvl1pPr>
            <a:lvl2pPr algn="ctr">
              <a:defRPr/>
            </a:lvl2pPr>
            <a:lvl3pPr algn="ctr">
              <a:defRPr/>
            </a:lvl3pPr>
            <a:lvl4pPr algn="ctr">
              <a:defRPr/>
            </a:lvl4pPr>
            <a:lvl5pPr algn="ct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9967884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58441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30464" b="27109"/>
          <a:stretch/>
        </p:blipFill>
        <p:spPr>
          <a:xfrm>
            <a:off x="0" y="-2"/>
            <a:ext cx="12200292" cy="3450771"/>
          </a:xfrm>
          <a:prstGeom prst="rect">
            <a:avLst/>
          </a:prstGeom>
        </p:spPr>
      </p:pic>
      <p:sp>
        <p:nvSpPr>
          <p:cNvPr id="2" name="Rectangle 1"/>
          <p:cNvSpPr/>
          <p:nvPr userDrawn="1"/>
        </p:nvSpPr>
        <p:spPr>
          <a:xfrm>
            <a:off x="0" y="-2"/>
            <a:ext cx="12192000" cy="3526973"/>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4891839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4011252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4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84059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581914"/>
            <a:ext cx="9463481" cy="1087495"/>
          </a:xfrm>
        </p:spPr>
        <p:txBody>
          <a:bodyPr/>
          <a:lstStyle>
            <a:lvl1pPr>
              <a:defRPr/>
            </a:lvl1pPr>
          </a:lstStyle>
          <a:p>
            <a:endParaRPr lang="en-US" dirty="0"/>
          </a:p>
        </p:txBody>
      </p:sp>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5988497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581914"/>
            <a:ext cx="9463481" cy="1087495"/>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2065167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solidFill>
                  <a:srgbClr val="D29F13"/>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a:t>Access Management Removing  Team Member</a:t>
            </a:r>
          </a:p>
        </p:txBody>
      </p:sp>
      <p:sp>
        <p:nvSpPr>
          <p:cNvPr id="7" name="Slide Number Placeholder 6"/>
          <p:cNvSpPr>
            <a:spLocks noGrp="1"/>
          </p:cNvSpPr>
          <p:nvPr>
            <p:ph type="sldNum" sz="quarter" idx="12"/>
          </p:nvPr>
        </p:nvSpPr>
        <p:spPr/>
        <p:txBody>
          <a:bodyPr/>
          <a:lstStyle/>
          <a:p>
            <a:fld id="{EC366EBF-D70D-F74F-AD38-9FF77C106F62}" type="slidenum">
              <a:rPr lang="en-US" smtClean="0"/>
              <a:pPr/>
              <a:t>‹#›</a:t>
            </a:fld>
            <a:endParaRPr lang="en-US" dirty="0"/>
          </a:p>
        </p:txBody>
      </p:sp>
    </p:spTree>
    <p:extLst>
      <p:ext uri="{BB962C8B-B14F-4D97-AF65-F5344CB8AC3E}">
        <p14:creationId xmlns:p14="http://schemas.microsoft.com/office/powerpoint/2010/main" val="35909343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304800" y="159308"/>
            <a:ext cx="10363200" cy="304800"/>
          </a:xfrm>
        </p:spPr>
        <p:txBody>
          <a:bodyPr>
            <a:noAutofit/>
          </a:bodyPr>
          <a:lstStyle>
            <a:lvl1pPr>
              <a:defRPr b="0" i="1">
                <a:solidFill>
                  <a:schemeClr val="bg1"/>
                </a:solidFill>
                <a:latin typeface="Calibri Light" panose="020F0302020204030204" pitchFamily="34" charset="0"/>
                <a:cs typeface="Calibri Light" panose="020F0302020204030204" pitchFamily="34" charset="0"/>
              </a:defRPr>
            </a:lvl1pPr>
          </a:lstStyle>
          <a:p>
            <a:r>
              <a:rPr lang="en-US" dirty="0"/>
              <a:t>Introductions</a:t>
            </a:r>
          </a:p>
        </p:txBody>
      </p:sp>
      <p:sp>
        <p:nvSpPr>
          <p:cNvPr id="3" name="Content Placeholder 2"/>
          <p:cNvSpPr>
            <a:spLocks noGrp="1"/>
          </p:cNvSpPr>
          <p:nvPr>
            <p:ph idx="1"/>
          </p:nvPr>
        </p:nvSpPr>
        <p:spPr>
          <a:xfrm>
            <a:off x="321275" y="1446738"/>
            <a:ext cx="11464324" cy="4953000"/>
          </a:xfrm>
        </p:spPr>
        <p:txBody>
          <a:bodyPr/>
          <a:lstStyle>
            <a:lvl1pPr>
              <a:defRPr b="1">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824520" y="570969"/>
            <a:ext cx="826529" cy="304800"/>
          </a:xfrm>
        </p:spPr>
        <p:txBody>
          <a:bodyPr/>
          <a:lstStyle>
            <a:lvl1pPr algn="ctr">
              <a:defRPr>
                <a:solidFill>
                  <a:schemeClr val="bg1"/>
                </a:solidFill>
              </a:defRPr>
            </a:lvl1pPr>
          </a:lstStyle>
          <a:p>
            <a:fld id="{43772060-687E-41FA-8469-646A9B0E4024}" type="slidenum">
              <a:rPr lang="en-US" smtClean="0"/>
              <a:pPr/>
              <a:t>‹#›</a:t>
            </a:fld>
            <a:endParaRPr lang="en-US" dirty="0"/>
          </a:p>
        </p:txBody>
      </p:sp>
      <p:sp>
        <p:nvSpPr>
          <p:cNvPr id="11" name="Text Placeholder 10"/>
          <p:cNvSpPr>
            <a:spLocks noGrp="1"/>
          </p:cNvSpPr>
          <p:nvPr>
            <p:ph type="body" sz="quarter" idx="13"/>
          </p:nvPr>
        </p:nvSpPr>
        <p:spPr>
          <a:xfrm>
            <a:off x="304800" y="529782"/>
            <a:ext cx="10363200" cy="560034"/>
          </a:xfrm>
        </p:spPr>
        <p:txBody>
          <a:bodyPr lIns="0" tIns="0" rIns="0" bIns="0">
            <a:noAutofit/>
          </a:bodyPr>
          <a:lstStyle>
            <a:lvl1pPr marL="0" indent="0">
              <a:lnSpc>
                <a:spcPts val="2200"/>
              </a:lnSpc>
              <a:spcBef>
                <a:spcPts val="0"/>
              </a:spcBef>
              <a:buNone/>
              <a:defRPr sz="2200" b="1" cap="all"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42669356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304800" y="159308"/>
            <a:ext cx="10363200" cy="304800"/>
          </a:xfrm>
        </p:spPr>
        <p:txBody>
          <a:bodyPr>
            <a:noAutofit/>
          </a:bodyPr>
          <a:lstStyle>
            <a:lvl1pPr>
              <a:defRPr b="0" i="1">
                <a:solidFill>
                  <a:schemeClr val="bg1"/>
                </a:solidFill>
                <a:latin typeface="Calibri Light" panose="020F0302020204030204" pitchFamily="34" charset="0"/>
                <a:cs typeface="Calibri Light" panose="020F0302020204030204" pitchFamily="34" charset="0"/>
              </a:defRPr>
            </a:lvl1pPr>
          </a:lstStyle>
          <a:p>
            <a:r>
              <a:rPr lang="en-US" dirty="0"/>
              <a:t>Introductions</a:t>
            </a:r>
          </a:p>
        </p:txBody>
      </p:sp>
      <p:sp>
        <p:nvSpPr>
          <p:cNvPr id="3" name="Content Placeholder 2"/>
          <p:cNvSpPr>
            <a:spLocks noGrp="1"/>
          </p:cNvSpPr>
          <p:nvPr>
            <p:ph idx="1"/>
          </p:nvPr>
        </p:nvSpPr>
        <p:spPr>
          <a:xfrm>
            <a:off x="321275" y="1446738"/>
            <a:ext cx="11464324" cy="4953000"/>
          </a:xfrm>
        </p:spPr>
        <p:txBody>
          <a:bodyPr/>
          <a:lstStyle>
            <a:lvl1pPr>
              <a:defRPr b="1">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824520" y="570969"/>
            <a:ext cx="826529" cy="304800"/>
          </a:xfrm>
        </p:spPr>
        <p:txBody>
          <a:bodyPr/>
          <a:lstStyle>
            <a:lvl1pPr algn="ctr">
              <a:defRPr>
                <a:solidFill>
                  <a:schemeClr val="bg1"/>
                </a:solidFill>
              </a:defRPr>
            </a:lvl1pPr>
          </a:lstStyle>
          <a:p>
            <a:fld id="{43772060-687E-41FA-8469-646A9B0E4024}" type="slidenum">
              <a:rPr lang="en-US" smtClean="0"/>
              <a:pPr/>
              <a:t>‹#›</a:t>
            </a:fld>
            <a:endParaRPr lang="en-US" dirty="0"/>
          </a:p>
        </p:txBody>
      </p:sp>
      <p:sp>
        <p:nvSpPr>
          <p:cNvPr id="11" name="Text Placeholder 10"/>
          <p:cNvSpPr>
            <a:spLocks noGrp="1"/>
          </p:cNvSpPr>
          <p:nvPr>
            <p:ph type="body" sz="quarter" idx="13"/>
          </p:nvPr>
        </p:nvSpPr>
        <p:spPr>
          <a:xfrm>
            <a:off x="304800" y="529782"/>
            <a:ext cx="10363200" cy="560034"/>
          </a:xfrm>
        </p:spPr>
        <p:txBody>
          <a:bodyPr lIns="0" tIns="0" rIns="0" bIns="0">
            <a:noAutofit/>
          </a:bodyPr>
          <a:lstStyle>
            <a:lvl1pPr marL="0" indent="0">
              <a:lnSpc>
                <a:spcPts val="2200"/>
              </a:lnSpc>
              <a:spcBef>
                <a:spcPts val="0"/>
              </a:spcBef>
              <a:buNone/>
              <a:defRPr sz="2200" b="1" cap="all"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5312729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
        <p:nvSpPr>
          <p:cNvPr id="12" name="Rectangle 11"/>
          <p:cNvSpPr/>
          <p:nvPr userDrawn="1"/>
        </p:nvSpPr>
        <p:spPr>
          <a:xfrm>
            <a:off x="2336800" y="2819400"/>
            <a:ext cx="4978400" cy="3429000"/>
          </a:xfrm>
          <a:prstGeom prst="rect">
            <a:avLst/>
          </a:prstGeom>
          <a:solidFill>
            <a:srgbClr val="F6E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7315200" y="2819400"/>
            <a:ext cx="4876800" cy="3429000"/>
          </a:xfrm>
          <a:prstGeom prst="rect">
            <a:avLst/>
          </a:prstGeom>
          <a:solidFill>
            <a:srgbClr val="E4C7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946400" y="609600"/>
            <a:ext cx="9042400" cy="1066800"/>
          </a:xfrm>
        </p:spPr>
        <p:txBody>
          <a:bodyPr>
            <a:normAutofit/>
          </a:bodyPr>
          <a:lstStyle>
            <a:lvl1pPr algn="l">
              <a:defRPr sz="2800" b="1" i="0">
                <a:solidFill>
                  <a:schemeClr val="bg2">
                    <a:lumMod val="10000"/>
                  </a:schemeClr>
                </a:solidFill>
              </a:defRPr>
            </a:lvl1pPr>
          </a:lstStyle>
          <a:p>
            <a:r>
              <a:rPr lang="en-US" dirty="0"/>
              <a:t>Click to edit Master title style</a:t>
            </a:r>
          </a:p>
        </p:txBody>
      </p:sp>
      <p:sp>
        <p:nvSpPr>
          <p:cNvPr id="4" name="Date Placeholder 3"/>
          <p:cNvSpPr>
            <a:spLocks noGrp="1"/>
          </p:cNvSpPr>
          <p:nvPr>
            <p:ph type="dt" sz="half" idx="10"/>
          </p:nvPr>
        </p:nvSpPr>
        <p:spPr>
          <a:xfrm>
            <a:off x="304800" y="6340476"/>
            <a:ext cx="4064000" cy="365125"/>
          </a:xfrm>
        </p:spPr>
        <p:txBody>
          <a:bodyPr/>
          <a:lstStyle>
            <a:lvl1pPr>
              <a:defRPr b="1" i="1">
                <a:solidFill>
                  <a:schemeClr val="tx2"/>
                </a:solidFill>
              </a:defRPr>
            </a:lvl1pPr>
          </a:lstStyle>
          <a:p>
            <a:endParaRPr lang="en-US" dirty="0"/>
          </a:p>
        </p:txBody>
      </p:sp>
      <p:sp>
        <p:nvSpPr>
          <p:cNvPr id="6" name="Slide Number Placeholder 5"/>
          <p:cNvSpPr>
            <a:spLocks noGrp="1"/>
          </p:cNvSpPr>
          <p:nvPr>
            <p:ph type="sldNum" sz="quarter" idx="12"/>
          </p:nvPr>
        </p:nvSpPr>
        <p:spPr>
          <a:xfrm>
            <a:off x="7213600" y="6356351"/>
            <a:ext cx="2844800" cy="365125"/>
          </a:xfrm>
        </p:spPr>
        <p:txBody>
          <a:bodyPr/>
          <a:lstStyle>
            <a:lvl1pPr>
              <a:defRPr sz="1600" b="1" i="1">
                <a:solidFill>
                  <a:schemeClr val="bg1"/>
                </a:solidFill>
              </a:defRPr>
            </a:lvl1pPr>
          </a:lstStyle>
          <a:p>
            <a:fld id="{891AD2F2-AD7A-4868-AE1B-B0038D16F3B0}" type="slidenum">
              <a:rPr lang="en-US" smtClean="0"/>
              <a:pPr/>
              <a:t>‹#›</a:t>
            </a:fld>
            <a:endParaRPr lang="en-US" dirty="0"/>
          </a:p>
        </p:txBody>
      </p:sp>
    </p:spTree>
    <p:extLst>
      <p:ext uri="{BB962C8B-B14F-4D97-AF65-F5344CB8AC3E}">
        <p14:creationId xmlns:p14="http://schemas.microsoft.com/office/powerpoint/2010/main" val="57253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3233" r="32819" b="4389"/>
          <a:stretch/>
        </p:blipFill>
        <p:spPr>
          <a:xfrm>
            <a:off x="0" y="0"/>
            <a:ext cx="4615543" cy="5606143"/>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5" name="Rectangle 4"/>
          <p:cNvSpPr/>
          <p:nvPr userDrawn="1"/>
        </p:nvSpPr>
        <p:spPr>
          <a:xfrm rot="10800000">
            <a:off x="0" y="3657600"/>
            <a:ext cx="4870764" cy="2046513"/>
          </a:xfrm>
          <a:prstGeom prst="rect">
            <a:avLst/>
          </a:prstGeom>
          <a:gradFill flip="none" rotWithShape="1">
            <a:gsLst>
              <a:gs pos="0">
                <a:srgbClr val="FFFFFF">
                  <a:alpha val="0"/>
                </a:srgbClr>
              </a:gs>
              <a:gs pos="50000">
                <a:srgbClr val="FFFFFF">
                  <a:alpha val="56000"/>
                </a:srgbClr>
              </a:gs>
              <a:gs pos="100000">
                <a:schemeClr val="bg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7738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9545" t="-55" r="26365" b="-25"/>
          <a:stretch/>
        </p:blipFill>
        <p:spPr>
          <a:xfrm>
            <a:off x="0" y="0"/>
            <a:ext cx="4807390" cy="5929908"/>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5" name="Rectangle 4"/>
          <p:cNvSpPr/>
          <p:nvPr userDrawn="1"/>
        </p:nvSpPr>
        <p:spPr>
          <a:xfrm rot="10800000">
            <a:off x="0" y="3995056"/>
            <a:ext cx="4870764" cy="2043706"/>
          </a:xfrm>
          <a:prstGeom prst="rect">
            <a:avLst/>
          </a:prstGeom>
          <a:gradFill flip="none" rotWithShape="1">
            <a:gsLst>
              <a:gs pos="0">
                <a:srgbClr val="FFFFFF">
                  <a:alpha val="0"/>
                </a:srgbClr>
              </a:gs>
              <a:gs pos="50000">
                <a:srgbClr val="FFFFFF">
                  <a:alpha val="56000"/>
                </a:srgbClr>
              </a:gs>
              <a:gs pos="100000">
                <a:schemeClr val="bg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12662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29600" b="34966"/>
          <a:stretch/>
        </p:blipFill>
        <p:spPr>
          <a:xfrm>
            <a:off x="0" y="-1124"/>
            <a:ext cx="12192000" cy="2883315"/>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60667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83063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Access Management Removing  Team Member</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7820935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946348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9555060" y="208400"/>
            <a:ext cx="1359017" cy="365125"/>
          </a:xfrm>
          <a:prstGeom prst="rect">
            <a:avLst/>
          </a:prstGeom>
        </p:spPr>
        <p:txBody>
          <a:bodyPr vert="horz" lIns="91440" tIns="45720" rIns="91440" bIns="45720" rtlCol="0" anchor="ctr"/>
          <a:lstStyle>
            <a:lvl1pPr algn="r">
              <a:defRPr sz="1600" i="1">
                <a:solidFill>
                  <a:srgbClr val="003B5C"/>
                </a:solidFill>
                <a:latin typeface="+mj-lt"/>
                <a:ea typeface="Verdana" panose="020B0604030504040204" pitchFamily="34" charset="0"/>
                <a:cs typeface="Verdana" panose="020B0604030504040204" pitchFamily="34" charset="0"/>
              </a:defRPr>
            </a:lvl1pPr>
          </a:lstStyle>
          <a:p>
            <a:r>
              <a:rPr lang="en-US" dirty="0"/>
              <a:t>Access Management Removing  Team Member</a:t>
            </a:r>
          </a:p>
        </p:txBody>
      </p:sp>
      <p:sp>
        <p:nvSpPr>
          <p:cNvPr id="6" name="Slide Number Placeholder 5"/>
          <p:cNvSpPr>
            <a:spLocks noGrp="1"/>
          </p:cNvSpPr>
          <p:nvPr>
            <p:ph type="sldNum" sz="quarter" idx="4"/>
          </p:nvPr>
        </p:nvSpPr>
        <p:spPr>
          <a:xfrm>
            <a:off x="10749792" y="200011"/>
            <a:ext cx="1036740" cy="365125"/>
          </a:xfrm>
          <a:prstGeom prst="rect">
            <a:avLst/>
          </a:prstGeom>
        </p:spPr>
        <p:txBody>
          <a:bodyPr vert="horz" lIns="91440" tIns="45720" rIns="91440" bIns="45720" rtlCol="0" anchor="ctr"/>
          <a:lstStyle>
            <a:lvl1pPr algn="r">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087324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0" r:id="rId3"/>
    <p:sldLayoutId id="2147483722" r:id="rId4"/>
    <p:sldLayoutId id="2147483720" r:id="rId5"/>
    <p:sldLayoutId id="2147483721" r:id="rId6"/>
    <p:sldLayoutId id="2147483688" r:id="rId7"/>
    <p:sldLayoutId id="2147483678" r:id="rId8"/>
    <p:sldLayoutId id="2147483661" r:id="rId9"/>
    <p:sldLayoutId id="2147483686" r:id="rId10"/>
    <p:sldLayoutId id="2147483676" r:id="rId11"/>
    <p:sldLayoutId id="2147483681" r:id="rId12"/>
    <p:sldLayoutId id="2147483672" r:id="rId13"/>
    <p:sldLayoutId id="2147483673" r:id="rId14"/>
    <p:sldLayoutId id="2147483687" r:id="rId15"/>
    <p:sldLayoutId id="2147483683" r:id="rId16"/>
    <p:sldLayoutId id="2147483666" r:id="rId17"/>
    <p:sldLayoutId id="2147483682" r:id="rId18"/>
    <p:sldLayoutId id="2147483665" r:id="rId19"/>
    <p:sldLayoutId id="2147483684" r:id="rId20"/>
    <p:sldLayoutId id="2147483662" r:id="rId21"/>
    <p:sldLayoutId id="2147483663" r:id="rId22"/>
    <p:sldLayoutId id="2147483729" r:id="rId23"/>
    <p:sldLayoutId id="2147483731" r:id="rId24"/>
    <p:sldLayoutId id="2147483730" r:id="rId25"/>
    <p:sldLayoutId id="2147483668" r:id="rId26"/>
    <p:sldLayoutId id="2147483664" r:id="rId27"/>
    <p:sldLayoutId id="2147483685" r:id="rId28"/>
    <p:sldLayoutId id="2147483667" r:id="rId29"/>
    <p:sldLayoutId id="2147483660" r:id="rId30"/>
    <p:sldLayoutId id="2147483651" r:id="rId31"/>
    <p:sldLayoutId id="2147483677" r:id="rId32"/>
    <p:sldLayoutId id="2147483675" r:id="rId33"/>
    <p:sldLayoutId id="2147483674" r:id="rId34"/>
    <p:sldLayoutId id="2147483659" r:id="rId35"/>
    <p:sldLayoutId id="2147483658" r:id="rId36"/>
    <p:sldLayoutId id="2147483652" r:id="rId37"/>
    <p:sldLayoutId id="2147483653" r:id="rId38"/>
    <p:sldLayoutId id="2147483654" r:id="rId39"/>
    <p:sldLayoutId id="2147483655" r:id="rId40"/>
    <p:sldLayoutId id="2147483728" r:id="rId41"/>
    <p:sldLayoutId id="2147483656" r:id="rId42"/>
    <p:sldLayoutId id="2147483657" r:id="rId43"/>
    <p:sldLayoutId id="2147483669" r:id="rId44"/>
    <p:sldLayoutId id="2147483671" r:id="rId45"/>
    <p:sldLayoutId id="2147483679" r:id="rId46"/>
    <p:sldLayoutId id="2147483727" r:id="rId47"/>
  </p:sldLayoutIdLst>
  <p:hf hdr="0" dt="0"/>
  <p:txStyles>
    <p:titleStyle>
      <a:lvl1pPr algn="l" defTabSz="914400" rtl="0" eaLnBrk="1" latinLnBrk="0" hangingPunct="1">
        <a:lnSpc>
          <a:spcPct val="90000"/>
        </a:lnSpc>
        <a:spcBef>
          <a:spcPct val="0"/>
        </a:spcBef>
        <a:buNone/>
        <a:defRPr lang="en-US" sz="2800" b="1" kern="1200" dirty="0" smtClean="0">
          <a:solidFill>
            <a:srgbClr val="003B5C"/>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Tx/>
        <a:buNone/>
        <a:defRPr sz="2800" b="1"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6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400" kern="1200">
          <a:solidFill>
            <a:srgbClr val="43695B"/>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38.xml"/><Relationship Id="rId7" Type="http://schemas.openxmlformats.org/officeDocument/2006/relationships/diagramLayout" Target="../diagrams/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Data" Target="../diagrams/data1.xml"/><Relationship Id="rId11" Type="http://schemas.openxmlformats.org/officeDocument/2006/relationships/image" Target="../media/image48.png"/><Relationship Id="rId5" Type="http://schemas.openxmlformats.org/officeDocument/2006/relationships/image" Target="../media/image49.png"/><Relationship Id="rId10" Type="http://schemas.microsoft.com/office/2007/relationships/diagramDrawing" Target="../diagrams/drawing1.xml"/><Relationship Id="rId4" Type="http://schemas.openxmlformats.org/officeDocument/2006/relationships/notesSlide" Target="../notesSlides/notesSlide2.xml"/><Relationship Id="rId9" Type="http://schemas.openxmlformats.org/officeDocument/2006/relationships/diagramColors" Target="../diagrams/colors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8.xml"/><Relationship Id="rId7" Type="http://schemas.openxmlformats.org/officeDocument/2006/relationships/diagramQuickStyle" Target="../diagrams/quickStyle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2.xml"/><Relationship Id="rId11" Type="http://schemas.openxmlformats.org/officeDocument/2006/relationships/image" Target="../media/image48.png"/><Relationship Id="rId5" Type="http://schemas.openxmlformats.org/officeDocument/2006/relationships/diagramData" Target="../diagrams/data2.xml"/><Relationship Id="rId10" Type="http://schemas.openxmlformats.org/officeDocument/2006/relationships/image" Target="../media/image50.png"/><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38.xml"/><Relationship Id="rId7" Type="http://schemas.openxmlformats.org/officeDocument/2006/relationships/diagramLayout" Target="../diagrams/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Data" Target="../diagrams/data3.xml"/><Relationship Id="rId11" Type="http://schemas.openxmlformats.org/officeDocument/2006/relationships/image" Target="../media/image48.png"/><Relationship Id="rId5" Type="http://schemas.openxmlformats.org/officeDocument/2006/relationships/image" Target="../media/image51.png"/><Relationship Id="rId10" Type="http://schemas.microsoft.com/office/2007/relationships/diagramDrawing" Target="../diagrams/drawing3.xml"/><Relationship Id="rId4" Type="http://schemas.openxmlformats.org/officeDocument/2006/relationships/notesSlide" Target="../notesSlides/notesSlide4.xml"/><Relationship Id="rId9" Type="http://schemas.openxmlformats.org/officeDocument/2006/relationships/diagramColors" Target="../diagrams/colors3.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38.xml"/><Relationship Id="rId7" Type="http://schemas.openxmlformats.org/officeDocument/2006/relationships/diagramLayout" Target="../diagrams/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Data" Target="../diagrams/data4.xml"/><Relationship Id="rId11" Type="http://schemas.openxmlformats.org/officeDocument/2006/relationships/image" Target="../media/image48.png"/><Relationship Id="rId5" Type="http://schemas.openxmlformats.org/officeDocument/2006/relationships/image" Target="../media/image52.png"/><Relationship Id="rId10" Type="http://schemas.microsoft.com/office/2007/relationships/diagramDrawing" Target="../diagrams/drawing4.xml"/><Relationship Id="rId4" Type="http://schemas.openxmlformats.org/officeDocument/2006/relationships/notesSlide" Target="../notesSlides/notesSlide5.xml"/><Relationship Id="rId9" Type="http://schemas.openxmlformats.org/officeDocument/2006/relationships/diagramColors" Target="../diagrams/colors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8.png"/><Relationship Id="rId5" Type="http://schemas.openxmlformats.org/officeDocument/2006/relationships/image" Target="../media/image53.jpe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885"/>
            <a:ext cx="12192000" cy="6868885"/>
          </a:xfrm>
          <a:prstGeom prst="rect">
            <a:avLst/>
          </a:prstGeom>
          <a:solidFill>
            <a:schemeClr val="accent5">
              <a:lumMod val="75000"/>
            </a:schemeClr>
          </a:solidFill>
        </p:spPr>
      </p:pic>
      <p:sp>
        <p:nvSpPr>
          <p:cNvPr id="3" name="Title 2"/>
          <p:cNvSpPr>
            <a:spLocks noGrp="1"/>
          </p:cNvSpPr>
          <p:nvPr>
            <p:ph type="title"/>
          </p:nvPr>
        </p:nvSpPr>
        <p:spPr>
          <a:xfrm>
            <a:off x="1317171" y="2448560"/>
            <a:ext cx="9726386" cy="2058126"/>
          </a:xfrm>
          <a:ln>
            <a:noFill/>
          </a:ln>
        </p:spPr>
        <p:txBody>
          <a:bodyPr>
            <a:noAutofit/>
          </a:bodyPr>
          <a:lstStyle/>
          <a:p>
            <a:pPr algn="ctr"/>
            <a:r>
              <a:rPr lang="en-US" sz="4000" b="0" spc="50" dirty="0">
                <a:ln w="0">
                  <a:solidFill>
                    <a:srgbClr val="183D5E"/>
                  </a:solidFill>
                </a:ln>
                <a:solidFill>
                  <a:schemeClr val="accent1">
                    <a:lumMod val="50000"/>
                  </a:schemeClr>
                </a:solidFill>
                <a:latin typeface="+mn-lt"/>
                <a:cs typeface="Tahoma" panose="020B0604030504040204" pitchFamily="34" charset="0"/>
              </a:rPr>
              <a:t>Access Management: </a:t>
            </a:r>
            <a:br>
              <a:rPr lang="en-US" sz="4000" b="0" spc="50" dirty="0">
                <a:ln w="0">
                  <a:solidFill>
                    <a:srgbClr val="183D5E"/>
                  </a:solidFill>
                </a:ln>
                <a:solidFill>
                  <a:schemeClr val="accent1">
                    <a:lumMod val="50000"/>
                  </a:schemeClr>
                </a:solidFill>
                <a:latin typeface="+mn-lt"/>
                <a:cs typeface="Tahoma" panose="020B0604030504040204" pitchFamily="34" charset="0"/>
              </a:rPr>
            </a:br>
            <a:r>
              <a:rPr lang="en-US" sz="4000" b="0" spc="50" dirty="0">
                <a:ln w="0">
                  <a:solidFill>
                    <a:srgbClr val="183D5E"/>
                  </a:solidFill>
                </a:ln>
                <a:solidFill>
                  <a:schemeClr val="accent1">
                    <a:lumMod val="50000"/>
                  </a:schemeClr>
                </a:solidFill>
                <a:latin typeface="+mn-lt"/>
                <a:cs typeface="Tahoma" panose="020B0604030504040204" pitchFamily="34" charset="0"/>
              </a:rPr>
              <a:t>Removing Team Member </a:t>
            </a:r>
            <a:br>
              <a:rPr lang="en-US" sz="4000" spc="50" dirty="0">
                <a:ln w="0">
                  <a:solidFill>
                    <a:srgbClr val="FFFFCC"/>
                  </a:solidFill>
                </a:ln>
                <a:solidFill>
                  <a:schemeClr val="accent1">
                    <a:lumMod val="50000"/>
                  </a:schemeClr>
                </a:solidFill>
                <a:latin typeface="+mn-lt"/>
                <a:cs typeface="Tahoma" panose="020B0604030504040204" pitchFamily="34" charset="0"/>
              </a:rPr>
            </a:br>
            <a:endParaRPr lang="en-US" sz="4000" spc="50" dirty="0">
              <a:ln w="0">
                <a:solidFill>
                  <a:srgbClr val="FFFFCC"/>
                </a:solidFill>
              </a:ln>
              <a:solidFill>
                <a:schemeClr val="accent1">
                  <a:lumMod val="50000"/>
                </a:schemeClr>
              </a:solidFill>
              <a:latin typeface="+mn-lt"/>
              <a:cs typeface="Tahoma" panose="020B0604030504040204" pitchFamily="34" charset="0"/>
            </a:endParaRPr>
          </a:p>
        </p:txBody>
      </p:sp>
      <p:sp>
        <p:nvSpPr>
          <p:cNvPr id="4" name="Rectangle 3">
            <a:extLst>
              <a:ext uri="{FF2B5EF4-FFF2-40B4-BE49-F238E27FC236}">
                <a16:creationId xmlns:a16="http://schemas.microsoft.com/office/drawing/2014/main" id="{BE49A3EA-FC70-2D24-9081-816D0A18D131}"/>
              </a:ext>
            </a:extLst>
          </p:cNvPr>
          <p:cNvSpPr/>
          <p:nvPr/>
        </p:nvSpPr>
        <p:spPr>
          <a:xfrm>
            <a:off x="11043557" y="0"/>
            <a:ext cx="561421" cy="699911"/>
          </a:xfrm>
          <a:prstGeom prst="rect">
            <a:avLst/>
          </a:prstGeom>
          <a:solidFill>
            <a:srgbClr val="183D5E"/>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8A457C65-B10B-A326-C9CA-9D3D7476786E}"/>
              </a:ext>
            </a:extLst>
          </p:cNvPr>
          <p:cNvSpPr>
            <a:spLocks noGrp="1"/>
          </p:cNvSpPr>
          <p:nvPr>
            <p:ph type="sldNum" sz="quarter" idx="12"/>
          </p:nvPr>
        </p:nvSpPr>
        <p:spPr/>
        <p:txBody>
          <a:bodyPr/>
          <a:lstStyle/>
          <a:p>
            <a:fld id="{B0C3E88A-0163-48A4-9F34-7D71CA4062C9}" type="slidenum">
              <a:rPr lang="en-US" smtClean="0"/>
              <a:pPr/>
              <a:t>1</a:t>
            </a:fld>
            <a:endParaRPr lang="en-US" dirty="0"/>
          </a:p>
        </p:txBody>
      </p:sp>
      <p:pic>
        <p:nvPicPr>
          <p:cNvPr id="6" name="Audio 5">
            <a:hlinkClick r:id="" action="ppaction://media"/>
            <a:extLst>
              <a:ext uri="{FF2B5EF4-FFF2-40B4-BE49-F238E27FC236}">
                <a16:creationId xmlns:a16="http://schemas.microsoft.com/office/drawing/2014/main" id="{710AB21D-2CA4-B625-6385-FAFA227F6A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73044962"/>
      </p:ext>
    </p:extLst>
  </p:cSld>
  <p:clrMapOvr>
    <a:masterClrMapping/>
  </p:clrMapOvr>
  <mc:AlternateContent xmlns:mc="http://schemas.openxmlformats.org/markup-compatibility/2006" xmlns:p14="http://schemas.microsoft.com/office/powerpoint/2010/main">
    <mc:Choice Requires="p14">
      <p:transition spd="slow" p14:dur="2000" advTm="5297"/>
    </mc:Choice>
    <mc:Fallback xmlns="">
      <p:transition spd="slow" advTm="5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902A5C-DC2F-02D9-68A0-5F6853D526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741" y="732920"/>
            <a:ext cx="7863457" cy="4913935"/>
          </a:xfrm>
          <a:prstGeom prst="rect">
            <a:avLst/>
          </a:prstGeom>
        </p:spPr>
      </p:pic>
      <p:sp>
        <p:nvSpPr>
          <p:cNvPr id="25" name="Title 4"/>
          <p:cNvSpPr>
            <a:spLocks noGrp="1"/>
          </p:cNvSpPr>
          <p:nvPr>
            <p:ph type="title"/>
          </p:nvPr>
        </p:nvSpPr>
        <p:spPr>
          <a:xfrm>
            <a:off x="524741" y="620392"/>
            <a:ext cx="3808268" cy="5504688"/>
          </a:xfrm>
        </p:spPr>
        <p:txBody>
          <a:bodyPr>
            <a:normAutofit/>
          </a:bodyPr>
          <a:lstStyle/>
          <a:p>
            <a:r>
              <a:rPr lang="en-US" sz="4000" dirty="0">
                <a:solidFill>
                  <a:schemeClr val="accent1">
                    <a:lumMod val="50000"/>
                  </a:schemeClr>
                </a:solidFill>
              </a:rPr>
              <a:t>Agenda</a:t>
            </a:r>
          </a:p>
        </p:txBody>
      </p:sp>
      <p:sp>
        <p:nvSpPr>
          <p:cNvPr id="4" name="Slide Number Placeholder 3"/>
          <p:cNvSpPr>
            <a:spLocks noGrp="1"/>
          </p:cNvSpPr>
          <p:nvPr>
            <p:ph type="sldNum" sz="quarter" idx="12"/>
          </p:nvPr>
        </p:nvSpPr>
        <p:spPr>
          <a:xfrm>
            <a:off x="9904163" y="1"/>
            <a:ext cx="2716575" cy="848298"/>
          </a:xfrm>
        </p:spPr>
        <p:txBody>
          <a:bodyP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90000"/>
                </a:lnSpc>
                <a:spcBef>
                  <a:spcPts val="0"/>
                </a:spcBef>
                <a:spcAft>
                  <a:spcPts val="600"/>
                </a:spcAft>
                <a:buClrTx/>
                <a:buSzTx/>
                <a:buFontTx/>
                <a:buNone/>
                <a:tabLst/>
                <a:defRPr/>
              </a:pPr>
              <a:t>2</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27" name="Content Placeholder 5">
            <a:extLst>
              <a:ext uri="{FF2B5EF4-FFF2-40B4-BE49-F238E27FC236}">
                <a16:creationId xmlns:a16="http://schemas.microsoft.com/office/drawing/2014/main" id="{A380808E-4BFC-D616-4A96-C44405445807}"/>
              </a:ext>
            </a:extLst>
          </p:cNvPr>
          <p:cNvGraphicFramePr>
            <a:graphicFrameLocks noGrp="1"/>
          </p:cNvGraphicFramePr>
          <p:nvPr>
            <p:ph idx="1"/>
            <p:extLst>
              <p:ext uri="{D42A27DB-BD31-4B8C-83A1-F6EECF244321}">
                <p14:modId xmlns:p14="http://schemas.microsoft.com/office/powerpoint/2010/main" val="1144727707"/>
              </p:ext>
            </p:extLst>
          </p:nvPr>
        </p:nvGraphicFramePr>
        <p:xfrm>
          <a:off x="5133418" y="620392"/>
          <a:ext cx="6296581" cy="550468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Audio 2">
            <a:hlinkClick r:id="" action="ppaction://media"/>
            <a:extLst>
              <a:ext uri="{FF2B5EF4-FFF2-40B4-BE49-F238E27FC236}">
                <a16:creationId xmlns:a16="http://schemas.microsoft.com/office/drawing/2014/main" id="{FA1F4A83-B49A-4AFB-CDBA-AD7B6E41831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57808843"/>
      </p:ext>
    </p:extLst>
  </p:cSld>
  <p:clrMapOvr>
    <a:masterClrMapping/>
  </p:clrMapOvr>
  <mc:AlternateContent xmlns:mc="http://schemas.openxmlformats.org/markup-compatibility/2006" xmlns:p14="http://schemas.microsoft.com/office/powerpoint/2010/main">
    <mc:Choice Requires="p14">
      <p:transition spd="slow" p14:dur="2000" advTm="9847"/>
    </mc:Choice>
    <mc:Fallback xmlns="">
      <p:transition spd="slow" advTm="9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5D58-6860-FE3D-43C2-049D5BEACAFA}"/>
              </a:ext>
            </a:extLst>
          </p:cNvPr>
          <p:cNvSpPr>
            <a:spLocks noGrp="1"/>
          </p:cNvSpPr>
          <p:nvPr>
            <p:ph type="title"/>
          </p:nvPr>
        </p:nvSpPr>
        <p:spPr>
          <a:xfrm>
            <a:off x="392913" y="129981"/>
            <a:ext cx="4557039" cy="365124"/>
          </a:xfrm>
        </p:spPr>
        <p:txBody>
          <a:bodyPr>
            <a:noAutofit/>
          </a:bodyPr>
          <a:lstStyle/>
          <a:p>
            <a:r>
              <a:rPr lang="en-US" sz="1800" b="0" dirty="0">
                <a:latin typeface="+mn-lt"/>
              </a:rPr>
              <a:t>Employer Access – Access Management</a:t>
            </a:r>
          </a:p>
        </p:txBody>
      </p:sp>
      <p:sp>
        <p:nvSpPr>
          <p:cNvPr id="4" name="Slide Number Placeholder 3">
            <a:extLst>
              <a:ext uri="{FF2B5EF4-FFF2-40B4-BE49-F238E27FC236}">
                <a16:creationId xmlns:a16="http://schemas.microsoft.com/office/drawing/2014/main" id="{9CE95B47-6B85-B4E4-74A3-CF7AC2FB68CA}"/>
              </a:ext>
            </a:extLst>
          </p:cNvPr>
          <p:cNvSpPr>
            <a:spLocks noGrp="1"/>
          </p:cNvSpPr>
          <p:nvPr>
            <p:ph type="sldNum" sz="quarter" idx="12"/>
          </p:nvPr>
        </p:nvSpPr>
        <p:spPr/>
        <p:txBody>
          <a:bodyPr/>
          <a:lstStyle/>
          <a:p>
            <a:fld id="{B0C3E88A-0163-48A4-9F34-7D71CA4062C9}" type="slidenum">
              <a:rPr lang="en-US" smtClean="0"/>
              <a:pPr/>
              <a:t>3</a:t>
            </a:fld>
            <a:endParaRPr lang="en-US" dirty="0"/>
          </a:p>
        </p:txBody>
      </p:sp>
      <p:graphicFrame>
        <p:nvGraphicFramePr>
          <p:cNvPr id="11" name="Diagram 10">
            <a:extLst>
              <a:ext uri="{FF2B5EF4-FFF2-40B4-BE49-F238E27FC236}">
                <a16:creationId xmlns:a16="http://schemas.microsoft.com/office/drawing/2014/main" id="{BD1B4A6A-1B13-89C3-4296-63E916EF32D2}"/>
              </a:ext>
            </a:extLst>
          </p:cNvPr>
          <p:cNvGraphicFramePr/>
          <p:nvPr>
            <p:extLst>
              <p:ext uri="{D42A27DB-BD31-4B8C-83A1-F6EECF244321}">
                <p14:modId xmlns:p14="http://schemas.microsoft.com/office/powerpoint/2010/main" val="2523353770"/>
              </p:ext>
            </p:extLst>
          </p:nvPr>
        </p:nvGraphicFramePr>
        <p:xfrm>
          <a:off x="1545848" y="586157"/>
          <a:ext cx="9100303" cy="5856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4" name="Picture 13">
            <a:extLst>
              <a:ext uri="{FF2B5EF4-FFF2-40B4-BE49-F238E27FC236}">
                <a16:creationId xmlns:a16="http://schemas.microsoft.com/office/drawing/2014/main" id="{47189C02-FD7B-1FCA-43C0-EFD595692030}"/>
              </a:ext>
            </a:extLst>
          </p:cNvPr>
          <p:cNvPicPr>
            <a:picLocks noChangeAspect="1"/>
          </p:cNvPicPr>
          <p:nvPr/>
        </p:nvPicPr>
        <p:blipFill>
          <a:blip r:embed="rId10"/>
          <a:stretch>
            <a:fillRect/>
          </a:stretch>
        </p:blipFill>
        <p:spPr>
          <a:xfrm>
            <a:off x="1379288" y="1332850"/>
            <a:ext cx="9433424" cy="4563453"/>
          </a:xfrm>
          <a:prstGeom prst="rect">
            <a:avLst/>
          </a:prstGeom>
          <a:ln>
            <a:solidFill>
              <a:schemeClr val="tx1"/>
            </a:solidFill>
          </a:ln>
        </p:spPr>
      </p:pic>
      <p:sp>
        <p:nvSpPr>
          <p:cNvPr id="3" name="Rectangle: Rounded Corners 2">
            <a:extLst>
              <a:ext uri="{FF2B5EF4-FFF2-40B4-BE49-F238E27FC236}">
                <a16:creationId xmlns:a16="http://schemas.microsoft.com/office/drawing/2014/main" id="{433F75AE-B732-E999-8D18-2FDAF175086E}"/>
              </a:ext>
            </a:extLst>
          </p:cNvPr>
          <p:cNvSpPr/>
          <p:nvPr/>
        </p:nvSpPr>
        <p:spPr>
          <a:xfrm>
            <a:off x="8634156" y="2195716"/>
            <a:ext cx="2178556" cy="2109216"/>
          </a:xfrm>
          <a:prstGeom prst="roundRect">
            <a:avLst>
              <a:gd name="adj" fmla="val 6105"/>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Arrow Connector 5">
            <a:extLst>
              <a:ext uri="{FF2B5EF4-FFF2-40B4-BE49-F238E27FC236}">
                <a16:creationId xmlns:a16="http://schemas.microsoft.com/office/drawing/2014/main" id="{43A9B058-9B20-9220-55C5-D1868E12BD95}"/>
              </a:ext>
            </a:extLst>
          </p:cNvPr>
          <p:cNvCxnSpPr>
            <a:cxnSpLocks/>
          </p:cNvCxnSpPr>
          <p:nvPr/>
        </p:nvCxnSpPr>
        <p:spPr>
          <a:xfrm flipV="1">
            <a:off x="3339509" y="3824351"/>
            <a:ext cx="0" cy="682752"/>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F5D49385-E68C-C290-12FF-71BAF12FF3C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45316810"/>
      </p:ext>
    </p:extLst>
  </p:cSld>
  <p:clrMapOvr>
    <a:masterClrMapping/>
  </p:clrMapOvr>
  <mc:AlternateContent xmlns:mc="http://schemas.openxmlformats.org/markup-compatibility/2006" xmlns:p14="http://schemas.microsoft.com/office/powerpoint/2010/main">
    <mc:Choice Requires="p14">
      <p:transition spd="slow" p14:dur="2000" advTm="21530"/>
    </mc:Choice>
    <mc:Fallback xmlns="">
      <p:transition spd="slow" advTm="21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E583215-74AD-20BE-D826-458A75BB85CB}"/>
              </a:ext>
            </a:extLst>
          </p:cNvPr>
          <p:cNvPicPr>
            <a:picLocks noChangeAspect="1"/>
          </p:cNvPicPr>
          <p:nvPr/>
        </p:nvPicPr>
        <p:blipFill>
          <a:blip r:embed="rId5"/>
          <a:stretch>
            <a:fillRect/>
          </a:stretch>
        </p:blipFill>
        <p:spPr>
          <a:xfrm>
            <a:off x="1215813" y="1539240"/>
            <a:ext cx="9760373" cy="4267394"/>
          </a:xfrm>
          <a:prstGeom prst="rect">
            <a:avLst/>
          </a:prstGeom>
          <a:ln>
            <a:solidFill>
              <a:schemeClr val="tx1"/>
            </a:solidFill>
          </a:ln>
        </p:spPr>
      </p:pic>
      <p:sp>
        <p:nvSpPr>
          <p:cNvPr id="4" name="Slide Number Placeholder 3">
            <a:extLst>
              <a:ext uri="{FF2B5EF4-FFF2-40B4-BE49-F238E27FC236}">
                <a16:creationId xmlns:a16="http://schemas.microsoft.com/office/drawing/2014/main" id="{518ED620-FEC9-B132-6F2E-AC8188182FED}"/>
              </a:ext>
            </a:extLst>
          </p:cNvPr>
          <p:cNvSpPr>
            <a:spLocks noGrp="1"/>
          </p:cNvSpPr>
          <p:nvPr>
            <p:ph type="sldNum" sz="quarter" idx="12"/>
          </p:nvPr>
        </p:nvSpPr>
        <p:spPr>
          <a:xfrm>
            <a:off x="10866121" y="133231"/>
            <a:ext cx="560492" cy="410210"/>
          </a:xfrm>
        </p:spPr>
        <p:txBody>
          <a:bodyPr vert="horz" lIns="91440" tIns="45720" rIns="91440" bIns="45720" rtlCol="0" anchor="ctr">
            <a:noAutofit/>
          </a:bodyPr>
          <a:lstStyle/>
          <a:p>
            <a:pPr algn="r">
              <a:spcAft>
                <a:spcPts val="600"/>
              </a:spcAft>
            </a:pPr>
            <a:fld id="{B0C3E88A-0163-48A4-9F34-7D71CA4062C9}" type="slidenum">
              <a:rPr lang="en-US" smtClean="0">
                <a:cs typeface="+mn-cs"/>
              </a:rPr>
              <a:pPr algn="r">
                <a:spcAft>
                  <a:spcPts val="600"/>
                </a:spcAft>
              </a:pPr>
              <a:t>4</a:t>
            </a:fld>
            <a:endParaRPr lang="en-US" dirty="0">
              <a:cs typeface="+mn-cs"/>
            </a:endParaRPr>
          </a:p>
        </p:txBody>
      </p:sp>
      <p:sp>
        <p:nvSpPr>
          <p:cNvPr id="13" name="TextBox 12">
            <a:extLst>
              <a:ext uri="{FF2B5EF4-FFF2-40B4-BE49-F238E27FC236}">
                <a16:creationId xmlns:a16="http://schemas.microsoft.com/office/drawing/2014/main" id="{0F1119DF-9CCF-CD74-5574-D5BB94A8E4B5}"/>
              </a:ext>
            </a:extLst>
          </p:cNvPr>
          <p:cNvSpPr txBox="1"/>
          <p:nvPr/>
        </p:nvSpPr>
        <p:spPr>
          <a:xfrm>
            <a:off x="914400" y="153670"/>
            <a:ext cx="6096000" cy="369332"/>
          </a:xfrm>
          <a:prstGeom prst="rect">
            <a:avLst/>
          </a:prstGeom>
          <a:noFill/>
        </p:spPr>
        <p:txBody>
          <a:bodyPr wrap="square">
            <a:spAutoFit/>
          </a:bodyPr>
          <a:lstStyle/>
          <a:p>
            <a:r>
              <a:rPr lang="en-US" sz="1800" b="0" dirty="0">
                <a:solidFill>
                  <a:srgbClr val="1D5C86"/>
                </a:solidFill>
                <a:latin typeface="+mn-lt"/>
              </a:rPr>
              <a:t>Employer Access – Access Management</a:t>
            </a:r>
            <a:endParaRPr lang="en-US" dirty="0">
              <a:solidFill>
                <a:srgbClr val="1D5C86"/>
              </a:solidFill>
            </a:endParaRPr>
          </a:p>
        </p:txBody>
      </p:sp>
      <p:graphicFrame>
        <p:nvGraphicFramePr>
          <p:cNvPr id="3" name="Diagram 2">
            <a:extLst>
              <a:ext uri="{FF2B5EF4-FFF2-40B4-BE49-F238E27FC236}">
                <a16:creationId xmlns:a16="http://schemas.microsoft.com/office/drawing/2014/main" id="{AB35173E-0B63-3A61-58E5-A3E4860F89BA}"/>
              </a:ext>
            </a:extLst>
          </p:cNvPr>
          <p:cNvGraphicFramePr/>
          <p:nvPr>
            <p:extLst>
              <p:ext uri="{D42A27DB-BD31-4B8C-83A1-F6EECF244321}">
                <p14:modId xmlns:p14="http://schemas.microsoft.com/office/powerpoint/2010/main" val="583617763"/>
              </p:ext>
            </p:extLst>
          </p:nvPr>
        </p:nvGraphicFramePr>
        <p:xfrm>
          <a:off x="2516576" y="702355"/>
          <a:ext cx="6999957" cy="60092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6" name="Straight Arrow Connector 5">
            <a:extLst>
              <a:ext uri="{FF2B5EF4-FFF2-40B4-BE49-F238E27FC236}">
                <a16:creationId xmlns:a16="http://schemas.microsoft.com/office/drawing/2014/main" id="{4639E098-9CB1-2EDC-E44B-5BA6F6DF30A6}"/>
              </a:ext>
            </a:extLst>
          </p:cNvPr>
          <p:cNvCxnSpPr/>
          <p:nvPr/>
        </p:nvCxnSpPr>
        <p:spPr>
          <a:xfrm flipV="1">
            <a:off x="2516576" y="4503790"/>
            <a:ext cx="0" cy="71120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6B611615-8DBF-F4F9-201D-7E83E8686870}"/>
              </a:ext>
            </a:extLst>
          </p:cNvPr>
          <p:cNvSpPr/>
          <p:nvPr/>
        </p:nvSpPr>
        <p:spPr>
          <a:xfrm>
            <a:off x="8032612" y="4600417"/>
            <a:ext cx="2833509" cy="369332"/>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udio 1">
            <a:hlinkClick r:id="" action="ppaction://media"/>
            <a:extLst>
              <a:ext uri="{FF2B5EF4-FFF2-40B4-BE49-F238E27FC236}">
                <a16:creationId xmlns:a16="http://schemas.microsoft.com/office/drawing/2014/main" id="{CD19DDBF-1645-1ED0-E9E1-A3F96F6029C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89975719"/>
      </p:ext>
    </p:extLst>
  </p:cSld>
  <p:clrMapOvr>
    <a:masterClrMapping/>
  </p:clrMapOvr>
  <mc:AlternateContent xmlns:mc="http://schemas.openxmlformats.org/markup-compatibility/2006" xmlns:p14="http://schemas.microsoft.com/office/powerpoint/2010/main">
    <mc:Choice Requires="p14">
      <p:transition spd="slow" p14:dur="2000" advTm="12298"/>
    </mc:Choice>
    <mc:Fallback xmlns="">
      <p:transition spd="slow" advTm="12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003B3D7-C844-6A08-4584-FFFF3820131E}"/>
              </a:ext>
            </a:extLst>
          </p:cNvPr>
          <p:cNvPicPr>
            <a:picLocks noChangeAspect="1"/>
          </p:cNvPicPr>
          <p:nvPr/>
        </p:nvPicPr>
        <p:blipFill>
          <a:blip r:embed="rId5"/>
          <a:stretch>
            <a:fillRect/>
          </a:stretch>
        </p:blipFill>
        <p:spPr>
          <a:xfrm>
            <a:off x="1224190" y="1832752"/>
            <a:ext cx="9606455" cy="3973498"/>
          </a:xfrm>
          <a:prstGeom prst="rect">
            <a:avLst/>
          </a:prstGeom>
          <a:ln>
            <a:solidFill>
              <a:schemeClr val="tx1"/>
            </a:solidFill>
          </a:ln>
        </p:spPr>
      </p:pic>
      <p:sp>
        <p:nvSpPr>
          <p:cNvPr id="4" name="Slide Number Placeholder 3">
            <a:extLst>
              <a:ext uri="{FF2B5EF4-FFF2-40B4-BE49-F238E27FC236}">
                <a16:creationId xmlns:a16="http://schemas.microsoft.com/office/drawing/2014/main" id="{D6A67032-09D8-DBD6-8866-BE971F9624CE}"/>
              </a:ext>
            </a:extLst>
          </p:cNvPr>
          <p:cNvSpPr>
            <a:spLocks noGrp="1"/>
          </p:cNvSpPr>
          <p:nvPr>
            <p:ph type="sldNum" sz="quarter" idx="12"/>
          </p:nvPr>
        </p:nvSpPr>
        <p:spPr>
          <a:xfrm>
            <a:off x="10528794" y="0"/>
            <a:ext cx="953343" cy="640080"/>
          </a:xfrm>
        </p:spPr>
        <p:txBody>
          <a:bodyPr vert="horz" lIns="91440" tIns="45720" rIns="91440" bIns="45720" rtlCol="0" anchor="ctr">
            <a:normAutofit/>
          </a:bodyPr>
          <a:lstStyle/>
          <a:p>
            <a:pPr algn="r">
              <a:spcAft>
                <a:spcPts val="600"/>
              </a:spcAft>
            </a:pPr>
            <a:fld id="{B0C3E88A-0163-48A4-9F34-7D71CA4062C9}" type="slidenum">
              <a:rPr lang="en-US" smtClean="0">
                <a:cs typeface="+mn-cs"/>
              </a:rPr>
              <a:pPr algn="r">
                <a:spcAft>
                  <a:spcPts val="600"/>
                </a:spcAft>
              </a:pPr>
              <a:t>5</a:t>
            </a:fld>
            <a:endParaRPr lang="en-US" dirty="0">
              <a:cs typeface="+mn-cs"/>
            </a:endParaRPr>
          </a:p>
        </p:txBody>
      </p:sp>
      <p:sp>
        <p:nvSpPr>
          <p:cNvPr id="18" name="Rectangle 17">
            <a:extLst>
              <a:ext uri="{FF2B5EF4-FFF2-40B4-BE49-F238E27FC236}">
                <a16:creationId xmlns:a16="http://schemas.microsoft.com/office/drawing/2014/main" id="{1A830D65-9AD5-A8D5-76EE-4800C8E5498C}"/>
              </a:ext>
            </a:extLst>
          </p:cNvPr>
          <p:cNvSpPr/>
          <p:nvPr/>
        </p:nvSpPr>
        <p:spPr>
          <a:xfrm>
            <a:off x="8415868" y="4740166"/>
            <a:ext cx="2179321" cy="41148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5999978-6D53-2CE9-B4A3-6D9937FA716A}"/>
              </a:ext>
            </a:extLst>
          </p:cNvPr>
          <p:cNvSpPr/>
          <p:nvPr/>
        </p:nvSpPr>
        <p:spPr>
          <a:xfrm>
            <a:off x="6901403" y="3118556"/>
            <a:ext cx="369147" cy="31044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454140C-F8DC-4EAF-D007-203E1D4DF276}"/>
              </a:ext>
            </a:extLst>
          </p:cNvPr>
          <p:cNvSpPr txBox="1"/>
          <p:nvPr/>
        </p:nvSpPr>
        <p:spPr>
          <a:xfrm>
            <a:off x="462844" y="135374"/>
            <a:ext cx="6096000" cy="369332"/>
          </a:xfrm>
          <a:prstGeom prst="rect">
            <a:avLst/>
          </a:prstGeom>
          <a:noFill/>
        </p:spPr>
        <p:txBody>
          <a:bodyPr wrap="square">
            <a:spAutoFit/>
          </a:bodyPr>
          <a:lstStyle/>
          <a:p>
            <a:r>
              <a:rPr lang="en-US" sz="1800" b="0" dirty="0">
                <a:solidFill>
                  <a:srgbClr val="1D5C86"/>
                </a:solidFill>
                <a:latin typeface="+mn-lt"/>
              </a:rPr>
              <a:t>Employer Access – Access Management</a:t>
            </a:r>
            <a:endParaRPr lang="en-US" dirty="0">
              <a:solidFill>
                <a:srgbClr val="1D5C86"/>
              </a:solidFill>
            </a:endParaRPr>
          </a:p>
        </p:txBody>
      </p:sp>
      <p:graphicFrame>
        <p:nvGraphicFramePr>
          <p:cNvPr id="6" name="Diagram 5">
            <a:extLst>
              <a:ext uri="{FF2B5EF4-FFF2-40B4-BE49-F238E27FC236}">
                <a16:creationId xmlns:a16="http://schemas.microsoft.com/office/drawing/2014/main" id="{CCA4F20E-B774-FA10-BCE2-11ED8E60F5F9}"/>
              </a:ext>
            </a:extLst>
          </p:cNvPr>
          <p:cNvGraphicFramePr/>
          <p:nvPr>
            <p:extLst>
              <p:ext uri="{D42A27DB-BD31-4B8C-83A1-F6EECF244321}">
                <p14:modId xmlns:p14="http://schemas.microsoft.com/office/powerpoint/2010/main" val="3659035271"/>
              </p:ext>
            </p:extLst>
          </p:nvPr>
        </p:nvGraphicFramePr>
        <p:xfrm>
          <a:off x="2880358" y="1051750"/>
          <a:ext cx="6294121" cy="36933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Audio 1">
            <a:hlinkClick r:id="" action="ppaction://media"/>
            <a:extLst>
              <a:ext uri="{FF2B5EF4-FFF2-40B4-BE49-F238E27FC236}">
                <a16:creationId xmlns:a16="http://schemas.microsoft.com/office/drawing/2014/main" id="{7B309372-A41C-9D91-19C5-433C9D62D7A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54430419"/>
      </p:ext>
    </p:extLst>
  </p:cSld>
  <p:clrMapOvr>
    <a:masterClrMapping/>
  </p:clrMapOvr>
  <mc:AlternateContent xmlns:mc="http://schemas.openxmlformats.org/markup-compatibility/2006" xmlns:p14="http://schemas.microsoft.com/office/powerpoint/2010/main">
    <mc:Choice Requires="p14">
      <p:transition spd="slow" p14:dur="2000" advTm="15743"/>
    </mc:Choice>
    <mc:Fallback xmlns="">
      <p:transition spd="slow" advTm="15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4C671CD-AE7D-793F-2020-7982880DF428}"/>
              </a:ext>
            </a:extLst>
          </p:cNvPr>
          <p:cNvSpPr txBox="1"/>
          <p:nvPr/>
        </p:nvSpPr>
        <p:spPr>
          <a:xfrm>
            <a:off x="5249148" y="1066800"/>
            <a:ext cx="6586489" cy="4724400"/>
          </a:xfrm>
          <a:prstGeom prst="rect">
            <a:avLst/>
          </a:prstGeom>
        </p:spPr>
        <p:txBody>
          <a:bodyPr vert="horz" lIns="91440" tIns="45720" rIns="91440" bIns="45720" rtlCol="0">
            <a:normAutofit/>
          </a:bodyPr>
          <a:lstStyle/>
          <a:p>
            <a:pPr>
              <a:lnSpc>
                <a:spcPct val="90000"/>
              </a:lnSpc>
              <a:spcAft>
                <a:spcPts val="600"/>
              </a:spcAft>
            </a:pPr>
            <a:r>
              <a:rPr lang="en-US" sz="1400" dirty="0"/>
              <a:t>			</a:t>
            </a:r>
          </a:p>
          <a:p>
            <a:pPr>
              <a:lnSpc>
                <a:spcPct val="90000"/>
              </a:lnSpc>
              <a:spcAft>
                <a:spcPts val="600"/>
              </a:spcAft>
            </a:pPr>
            <a:r>
              <a:rPr lang="en-US" sz="1400" dirty="0"/>
              <a:t>	</a:t>
            </a:r>
            <a:r>
              <a:rPr lang="en-US" sz="1400" dirty="0">
                <a:solidFill>
                  <a:srgbClr val="183D5E"/>
                </a:solidFill>
              </a:rPr>
              <a:t>             </a:t>
            </a:r>
            <a:r>
              <a:rPr lang="en-US" sz="2800" b="1" dirty="0">
                <a:solidFill>
                  <a:srgbClr val="183D5E"/>
                </a:solidFill>
              </a:rPr>
              <a:t>Thank you for your time!</a:t>
            </a:r>
            <a:endParaRPr lang="en-US" sz="1400" dirty="0"/>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dirty="0"/>
          </a:p>
          <a:p>
            <a:pPr>
              <a:lnSpc>
                <a:spcPct val="90000"/>
              </a:lnSpc>
              <a:spcAft>
                <a:spcPts val="600"/>
              </a:spcAft>
            </a:pPr>
            <a:r>
              <a:rPr lang="en-US" sz="1400" dirty="0"/>
              <a:t>		</a:t>
            </a:r>
            <a:r>
              <a:rPr lang="en-US" sz="2400" b="1" dirty="0">
                <a:solidFill>
                  <a:srgbClr val="183D5E"/>
                </a:solidFill>
              </a:rPr>
              <a:t>Any other questions?</a:t>
            </a:r>
          </a:p>
          <a:p>
            <a:pPr algn="ctr">
              <a:lnSpc>
                <a:spcPct val="90000"/>
              </a:lnSpc>
              <a:spcAft>
                <a:spcPts val="600"/>
              </a:spcAft>
            </a:pPr>
            <a:endParaRPr lang="en-US" sz="2400" dirty="0">
              <a:solidFill>
                <a:srgbClr val="183D5E"/>
              </a:solidFill>
            </a:endParaRPr>
          </a:p>
          <a:p>
            <a:pPr>
              <a:lnSpc>
                <a:spcPct val="90000"/>
              </a:lnSpc>
              <a:spcAft>
                <a:spcPts val="600"/>
              </a:spcAft>
            </a:pPr>
            <a:endParaRPr lang="en-US" sz="1400" dirty="0">
              <a:solidFill>
                <a:srgbClr val="183D5E"/>
              </a:solidFill>
            </a:endParaRPr>
          </a:p>
          <a:p>
            <a:pPr>
              <a:lnSpc>
                <a:spcPct val="90000"/>
              </a:lnSpc>
              <a:spcAft>
                <a:spcPts val="600"/>
              </a:spcAft>
            </a:pPr>
            <a:r>
              <a:rPr lang="en-US" sz="1400" dirty="0">
                <a:solidFill>
                  <a:srgbClr val="183D5E"/>
                </a:solidFill>
              </a:rPr>
              <a:t>	</a:t>
            </a:r>
            <a:r>
              <a:rPr lang="en-US" sz="2400" b="1" dirty="0">
                <a:solidFill>
                  <a:srgbClr val="183D5E"/>
                </a:solidFill>
              </a:rPr>
              <a:t>Send questions via Secure Messaging </a:t>
            </a:r>
          </a:p>
          <a:p>
            <a:pPr indent="-228600">
              <a:lnSpc>
                <a:spcPct val="90000"/>
              </a:lnSpc>
              <a:spcAft>
                <a:spcPts val="600"/>
              </a:spcAft>
              <a:buFont typeface="Arial" panose="020B0604020202020204" pitchFamily="34" charset="0"/>
              <a:buChar char="•"/>
            </a:pPr>
            <a:endParaRPr lang="en-US" sz="1400" b="1" dirty="0">
              <a:solidFill>
                <a:srgbClr val="183D5E"/>
              </a:solidFill>
            </a:endParaRPr>
          </a:p>
          <a:p>
            <a:pPr>
              <a:lnSpc>
                <a:spcPct val="90000"/>
              </a:lnSpc>
              <a:spcAft>
                <a:spcPts val="600"/>
              </a:spcAft>
            </a:pPr>
            <a:r>
              <a:rPr lang="en-US" sz="1400" b="1" dirty="0">
                <a:solidFill>
                  <a:srgbClr val="183D5E"/>
                </a:solidFill>
              </a:rPr>
              <a:t>		                          </a:t>
            </a:r>
            <a:r>
              <a:rPr lang="en-US" sz="2000" b="1" dirty="0">
                <a:solidFill>
                  <a:srgbClr val="183D5E"/>
                </a:solidFill>
              </a:rPr>
              <a:t>     Or</a:t>
            </a:r>
          </a:p>
          <a:p>
            <a:pPr indent="-228600">
              <a:lnSpc>
                <a:spcPct val="90000"/>
              </a:lnSpc>
              <a:spcAft>
                <a:spcPts val="600"/>
              </a:spcAft>
              <a:buFont typeface="Arial" panose="020B0604020202020204" pitchFamily="34" charset="0"/>
              <a:buChar char="•"/>
            </a:pPr>
            <a:endParaRPr lang="en-US" sz="1400" b="1" dirty="0">
              <a:solidFill>
                <a:srgbClr val="183D5E"/>
              </a:solidFill>
            </a:endParaRPr>
          </a:p>
          <a:p>
            <a:pPr>
              <a:lnSpc>
                <a:spcPct val="90000"/>
              </a:lnSpc>
              <a:spcAft>
                <a:spcPts val="600"/>
              </a:spcAft>
            </a:pPr>
            <a:r>
              <a:rPr lang="en-US" sz="1400" b="1" dirty="0">
                <a:solidFill>
                  <a:srgbClr val="183D5E"/>
                </a:solidFill>
              </a:rPr>
              <a:t>	                      </a:t>
            </a:r>
            <a:r>
              <a:rPr lang="en-US" sz="2400" b="1" dirty="0">
                <a:solidFill>
                  <a:srgbClr val="183D5E"/>
                </a:solidFill>
              </a:rPr>
              <a:t>Employer Contact Center:  </a:t>
            </a:r>
          </a:p>
          <a:p>
            <a:pPr>
              <a:lnSpc>
                <a:spcPct val="90000"/>
              </a:lnSpc>
              <a:spcAft>
                <a:spcPts val="600"/>
              </a:spcAft>
            </a:pPr>
            <a:r>
              <a:rPr lang="en-US" sz="2400" b="1" dirty="0">
                <a:solidFill>
                  <a:srgbClr val="183D5E"/>
                </a:solidFill>
              </a:rPr>
              <a:t>		         1-800-728-7971</a:t>
            </a:r>
          </a:p>
        </p:txBody>
      </p:sp>
      <p:pic>
        <p:nvPicPr>
          <p:cNvPr id="10" name="Picture 9" descr="Yellow and blue symbols">
            <a:extLst>
              <a:ext uri="{FF2B5EF4-FFF2-40B4-BE49-F238E27FC236}">
                <a16:creationId xmlns:a16="http://schemas.microsoft.com/office/drawing/2014/main" id="{55671308-CBC8-525F-D424-53D8B7D8B1B6}"/>
              </a:ext>
            </a:extLst>
          </p:cNvPr>
          <p:cNvPicPr>
            <a:picLocks noChangeAspect="1"/>
          </p:cNvPicPr>
          <p:nvPr/>
        </p:nvPicPr>
        <p:blipFill rotWithShape="1">
          <a:blip r:embed="rId5"/>
          <a:srcRect l="21588" r="26704" b="1"/>
          <a:stretch/>
        </p:blipFill>
        <p:spPr>
          <a:xfrm>
            <a:off x="20" y="10"/>
            <a:ext cx="4635571" cy="6857990"/>
          </a:xfrm>
          <a:prstGeom prst="rect">
            <a:avLst/>
          </a:prstGeom>
          <a:effectLst/>
        </p:spPr>
      </p:pic>
      <p:sp>
        <p:nvSpPr>
          <p:cNvPr id="3" name="Slide Number Placeholder 2">
            <a:extLst>
              <a:ext uri="{FF2B5EF4-FFF2-40B4-BE49-F238E27FC236}">
                <a16:creationId xmlns:a16="http://schemas.microsoft.com/office/drawing/2014/main" id="{CD9ABA3D-54E7-57FF-E0CB-F368D744EF1C}"/>
              </a:ext>
            </a:extLst>
          </p:cNvPr>
          <p:cNvSpPr>
            <a:spLocks noGrp="1"/>
          </p:cNvSpPr>
          <p:nvPr>
            <p:ph type="sldNum" sz="quarter" idx="12"/>
          </p:nvPr>
        </p:nvSpPr>
        <p:spPr>
          <a:xfrm>
            <a:off x="10667999" y="161509"/>
            <a:ext cx="842394" cy="365125"/>
          </a:xfrm>
        </p:spPr>
        <p:txBody>
          <a:bodyPr vert="horz" lIns="91440" tIns="45720" rIns="91440" bIns="45720" rtlCol="0" anchor="ctr">
            <a:noAutofit/>
          </a:bodyPr>
          <a:lstStyle/>
          <a:p>
            <a:pPr algn="r">
              <a:spcAft>
                <a:spcPts val="600"/>
              </a:spcAft>
              <a:defRPr/>
            </a:pPr>
            <a:fld id="{B0C3E88A-0163-48A4-9F34-7D71CA4062C9}" type="slidenum">
              <a:rPr lang="en-US" smtClean="0">
                <a:cs typeface="+mn-cs"/>
              </a:rPr>
              <a:pPr algn="r">
                <a:spcAft>
                  <a:spcPts val="600"/>
                </a:spcAft>
                <a:defRPr/>
              </a:pPr>
              <a:t>6</a:t>
            </a:fld>
            <a:endParaRPr lang="en-US" dirty="0">
              <a:cs typeface="+mn-cs"/>
            </a:endParaRPr>
          </a:p>
        </p:txBody>
      </p:sp>
      <p:pic>
        <p:nvPicPr>
          <p:cNvPr id="17" name="Audio 16">
            <a:hlinkClick r:id="" action="ppaction://media"/>
            <a:extLst>
              <a:ext uri="{FF2B5EF4-FFF2-40B4-BE49-F238E27FC236}">
                <a16:creationId xmlns:a16="http://schemas.microsoft.com/office/drawing/2014/main" id="{B886F9CE-58BC-AAC1-CEB7-EC7FB2C55D6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36089409"/>
      </p:ext>
    </p:extLst>
  </p:cSld>
  <p:clrMapOvr>
    <a:masterClrMapping/>
  </p:clrMapOvr>
  <mc:AlternateContent xmlns:mc="http://schemas.openxmlformats.org/markup-compatibility/2006" xmlns:p14="http://schemas.microsoft.com/office/powerpoint/2010/main">
    <mc:Choice Requires="p14">
      <p:transition spd="slow" p14:dur="2000" advTm="13489"/>
    </mc:Choice>
    <mc:Fallback xmlns="">
      <p:transition spd="slow" advTm="13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35783</TotalTime>
  <Words>354</Words>
  <Application>Microsoft Office PowerPoint</Application>
  <PresentationFormat>Widescreen</PresentationFormat>
  <Paragraphs>51</Paragraphs>
  <Slides>6</Slides>
  <Notes>6</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Arial</vt:lpstr>
      <vt:lpstr>Calibri</vt:lpstr>
      <vt:lpstr>Calibri Light</vt:lpstr>
      <vt:lpstr>Times New Roman</vt:lpstr>
      <vt:lpstr>Verdana</vt:lpstr>
      <vt:lpstr>Wingdings</vt:lpstr>
      <vt:lpstr>Office Theme</vt:lpstr>
      <vt:lpstr>Access Management:  Removing Team Member  </vt:lpstr>
      <vt:lpstr>Agenda</vt:lpstr>
      <vt:lpstr>Employer Access – Access Management</vt:lpstr>
      <vt:lpstr>PowerPoint Presentation</vt:lpstr>
      <vt:lpstr>PowerPoint Presentation</vt:lpstr>
      <vt:lpstr>PowerPoint Presentation</vt:lpstr>
    </vt:vector>
  </TitlesOfParts>
  <Company>IMRF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Nickolas Kurz</dc:creator>
  <cp:lastModifiedBy>Kyle Schutz</cp:lastModifiedBy>
  <cp:revision>738</cp:revision>
  <cp:lastPrinted>2022-06-07T19:27:36Z</cp:lastPrinted>
  <dcterms:created xsi:type="dcterms:W3CDTF">2019-12-12T19:52:55Z</dcterms:created>
  <dcterms:modified xsi:type="dcterms:W3CDTF">2023-02-16T15:53:29Z</dcterms:modified>
</cp:coreProperties>
</file>