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4.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5.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6.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7.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
  </p:notesMasterIdLst>
  <p:handoutMasterIdLst>
    <p:handoutMasterId r:id="rId11"/>
  </p:handoutMasterIdLst>
  <p:sldIdLst>
    <p:sldId id="360" r:id="rId2"/>
    <p:sldId id="541" r:id="rId3"/>
    <p:sldId id="526" r:id="rId4"/>
    <p:sldId id="542" r:id="rId5"/>
    <p:sldId id="543" r:id="rId6"/>
    <p:sldId id="546" r:id="rId7"/>
    <p:sldId id="547" r:id="rId8"/>
    <p:sldId id="565" r:id="rId9"/>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88CC7DA7-D2CC-4B9E-9ED3-095C822B9F0A}">
          <p14:sldIdLst>
            <p14:sldId id="360"/>
            <p14:sldId id="541"/>
            <p14:sldId id="526"/>
            <p14:sldId id="542"/>
            <p14:sldId id="543"/>
            <p14:sldId id="546"/>
            <p14:sldId id="547"/>
            <p14:sldId id="565"/>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ickolas Kurz" initials="NK" lastIdx="2" clrIdx="0">
    <p:extLst>
      <p:ext uri="{19B8F6BF-5375-455C-9EA6-DF929625EA0E}">
        <p15:presenceInfo xmlns:p15="http://schemas.microsoft.com/office/powerpoint/2012/main" userId="S-1-5-21-219090416-80829744-965413785-10339" providerId="AD"/>
      </p:ext>
    </p:extLst>
  </p:cmAuthor>
  <p:cmAuthor id="2" name="John Krupa" initials="JK" lastIdx="42" clrIdx="1">
    <p:extLst>
      <p:ext uri="{19B8F6BF-5375-455C-9EA6-DF929625EA0E}">
        <p15:presenceInfo xmlns:p15="http://schemas.microsoft.com/office/powerpoint/2012/main" userId="S-1-5-21-219090416-80829744-965413785-563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D5C86"/>
    <a:srgbClr val="D6A629"/>
    <a:srgbClr val="F6B922"/>
    <a:srgbClr val="FF0000"/>
    <a:srgbClr val="183D5E"/>
    <a:srgbClr val="F3A025"/>
    <a:srgbClr val="FFFFCC"/>
    <a:srgbClr val="002570"/>
    <a:srgbClr val="003399"/>
    <a:srgbClr val="0033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25" autoAdjust="0"/>
    <p:restoredTop sz="90613" autoAdjust="0"/>
  </p:normalViewPr>
  <p:slideViewPr>
    <p:cSldViewPr snapToGrid="0">
      <p:cViewPr varScale="1">
        <p:scale>
          <a:sx n="97" d="100"/>
          <a:sy n="97" d="100"/>
        </p:scale>
        <p:origin x="996" y="72"/>
      </p:cViewPr>
      <p:guideLst/>
    </p:cSldViewPr>
  </p:slideViewPr>
  <p:outlineViewPr>
    <p:cViewPr>
      <p:scale>
        <a:sx n="33" d="100"/>
        <a:sy n="33" d="100"/>
      </p:scale>
      <p:origin x="0" y="0"/>
    </p:cViewPr>
  </p:outlineViewPr>
  <p:notesTextViewPr>
    <p:cViewPr>
      <p:scale>
        <a:sx n="3" d="2"/>
        <a:sy n="3" d="2"/>
      </p:scale>
      <p:origin x="0" y="0"/>
    </p:cViewPr>
  </p:notesTextViewPr>
  <p:sorterViewPr>
    <p:cViewPr>
      <p:scale>
        <a:sx n="70" d="100"/>
        <a:sy n="70" d="100"/>
      </p:scale>
      <p:origin x="0" y="0"/>
    </p:cViewPr>
  </p:sorterViewPr>
  <p:notesViewPr>
    <p:cSldViewPr snapToGrid="0">
      <p:cViewPr varScale="1">
        <p:scale>
          <a:sx n="78" d="100"/>
          <a:sy n="78" d="100"/>
        </p:scale>
        <p:origin x="3210" y="9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F491353-8A39-4921-9775-C6C3DB734A67}" type="doc">
      <dgm:prSet loTypeId="urn:microsoft.com/office/officeart/2005/8/layout/vList2" loCatId="list" qsTypeId="urn:microsoft.com/office/officeart/2005/8/quickstyle/simple3" qsCatId="simple" csTypeId="urn:microsoft.com/office/officeart/2005/8/colors/accent1_2" csCatId="accent1" phldr="1"/>
      <dgm:spPr/>
      <dgm:t>
        <a:bodyPr/>
        <a:lstStyle/>
        <a:p>
          <a:endParaRPr lang="en-US"/>
        </a:p>
      </dgm:t>
    </dgm:pt>
    <dgm:pt modelId="{899C8140-7ADD-4DDC-A72E-39A718FE9E4A}" type="pres">
      <dgm:prSet presAssocID="{BF491353-8A39-4921-9775-C6C3DB734A67}" presName="linear" presStyleCnt="0">
        <dgm:presLayoutVars>
          <dgm:animLvl val="lvl"/>
          <dgm:resizeHandles val="exact"/>
        </dgm:presLayoutVars>
      </dgm:prSet>
      <dgm:spPr/>
    </dgm:pt>
  </dgm:ptLst>
  <dgm:cxnLst>
    <dgm:cxn modelId="{29155D71-02E9-48F4-9C1B-B2B2177D4AD7}" type="presOf" srcId="{BF491353-8A39-4921-9775-C6C3DB734A67}" destId="{899C8140-7ADD-4DDC-A72E-39A718FE9E4A}" srcOrd="0" destOrd="0" presId="urn:microsoft.com/office/officeart/2005/8/layout/vList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F666C75-1136-4A60-B8F4-BB83E856DAD2}" type="doc">
      <dgm:prSet loTypeId="urn:microsoft.com/office/officeart/2005/8/layout/vList2" loCatId="list" qsTypeId="urn:microsoft.com/office/officeart/2005/8/quickstyle/simple3" qsCatId="simple" csTypeId="urn:microsoft.com/office/officeart/2005/8/colors/accent1_2" csCatId="accent1" phldr="1"/>
      <dgm:spPr/>
      <dgm:t>
        <a:bodyPr/>
        <a:lstStyle/>
        <a:p>
          <a:endParaRPr lang="en-US"/>
        </a:p>
      </dgm:t>
    </dgm:pt>
    <dgm:pt modelId="{0FE7D156-A2CD-4FB0-B4DE-2006920824D8}">
      <dgm:prSet/>
      <dgm:spPr>
        <a:ln>
          <a:solidFill>
            <a:schemeClr val="tx1"/>
          </a:solidFill>
        </a:ln>
      </dgm:spPr>
      <dgm:t>
        <a:bodyPr/>
        <a:lstStyle/>
        <a:p>
          <a:r>
            <a:rPr lang="en-US" dirty="0"/>
            <a:t>Click on </a:t>
          </a:r>
          <a:r>
            <a:rPr lang="en-US" b="1" dirty="0"/>
            <a:t>Click here </a:t>
          </a:r>
          <a:r>
            <a:rPr lang="en-US" dirty="0"/>
            <a:t>to begin the account registration process. </a:t>
          </a:r>
        </a:p>
      </dgm:t>
    </dgm:pt>
    <dgm:pt modelId="{36825AB5-E61F-455C-A300-776821DA69CB}" type="parTrans" cxnId="{06E2CCA4-D5A9-425A-B233-871944ACE2F9}">
      <dgm:prSet/>
      <dgm:spPr/>
      <dgm:t>
        <a:bodyPr/>
        <a:lstStyle/>
        <a:p>
          <a:endParaRPr lang="en-US"/>
        </a:p>
      </dgm:t>
    </dgm:pt>
    <dgm:pt modelId="{5240C521-F61F-43EF-ABAA-B533B4BA4A6B}" type="sibTrans" cxnId="{06E2CCA4-D5A9-425A-B233-871944ACE2F9}">
      <dgm:prSet/>
      <dgm:spPr/>
      <dgm:t>
        <a:bodyPr/>
        <a:lstStyle/>
        <a:p>
          <a:endParaRPr lang="en-US"/>
        </a:p>
      </dgm:t>
    </dgm:pt>
    <dgm:pt modelId="{0AF1165B-3712-4E1F-A864-ED8BCAF7F036}" type="pres">
      <dgm:prSet presAssocID="{1F666C75-1136-4A60-B8F4-BB83E856DAD2}" presName="linear" presStyleCnt="0">
        <dgm:presLayoutVars>
          <dgm:animLvl val="lvl"/>
          <dgm:resizeHandles val="exact"/>
        </dgm:presLayoutVars>
      </dgm:prSet>
      <dgm:spPr/>
    </dgm:pt>
    <dgm:pt modelId="{41CE9A73-CDD4-429A-B7C4-508A2000630E}" type="pres">
      <dgm:prSet presAssocID="{0FE7D156-A2CD-4FB0-B4DE-2006920824D8}" presName="parentText" presStyleLbl="node1" presStyleIdx="0" presStyleCnt="1">
        <dgm:presLayoutVars>
          <dgm:chMax val="0"/>
          <dgm:bulletEnabled val="1"/>
        </dgm:presLayoutVars>
      </dgm:prSet>
      <dgm:spPr/>
    </dgm:pt>
  </dgm:ptLst>
  <dgm:cxnLst>
    <dgm:cxn modelId="{07BF2E30-A46D-402D-9AFD-88B4BF10F55B}" type="presOf" srcId="{1F666C75-1136-4A60-B8F4-BB83E856DAD2}" destId="{0AF1165B-3712-4E1F-A864-ED8BCAF7F036}" srcOrd="0" destOrd="0" presId="urn:microsoft.com/office/officeart/2005/8/layout/vList2"/>
    <dgm:cxn modelId="{06E2CCA4-D5A9-425A-B233-871944ACE2F9}" srcId="{1F666C75-1136-4A60-B8F4-BB83E856DAD2}" destId="{0FE7D156-A2CD-4FB0-B4DE-2006920824D8}" srcOrd="0" destOrd="0" parTransId="{36825AB5-E61F-455C-A300-776821DA69CB}" sibTransId="{5240C521-F61F-43EF-ABAA-B533B4BA4A6B}"/>
    <dgm:cxn modelId="{55A1C9ED-624B-4F31-955E-7791CD9FCADB}" type="presOf" srcId="{0FE7D156-A2CD-4FB0-B4DE-2006920824D8}" destId="{41CE9A73-CDD4-429A-B7C4-508A2000630E}" srcOrd="0" destOrd="0" presId="urn:microsoft.com/office/officeart/2005/8/layout/vList2"/>
    <dgm:cxn modelId="{BB8632A9-38AA-4FE2-B7A2-60E4BE56522A}" type="presParOf" srcId="{0AF1165B-3712-4E1F-A864-ED8BCAF7F036}" destId="{41CE9A73-CDD4-429A-B7C4-508A2000630E}" srcOrd="0" destOrd="0" presId="urn:microsoft.com/office/officeart/2005/8/layout/vList2"/>
  </dgm:cxnLst>
  <dgm:bg/>
  <dgm:whole/>
  <dgm:extLst>
    <a:ext uri="http://schemas.microsoft.com/office/drawing/2008/diagram">
      <dsp:dataModelExt xmlns:dsp="http://schemas.microsoft.com/office/drawing/2008/diagram" relId="rId15"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4D44A59-66B4-48C7-9A28-3E85A5293B16}" type="doc">
      <dgm:prSet loTypeId="urn:microsoft.com/office/officeart/2005/8/layout/vList2" loCatId="list" qsTypeId="urn:microsoft.com/office/officeart/2005/8/quickstyle/simple3" qsCatId="simple" csTypeId="urn:microsoft.com/office/officeart/2005/8/colors/accent1_2" csCatId="accent1" phldr="1"/>
      <dgm:spPr/>
      <dgm:t>
        <a:bodyPr/>
        <a:lstStyle/>
        <a:p>
          <a:endParaRPr lang="en-US"/>
        </a:p>
      </dgm:t>
    </dgm:pt>
    <dgm:pt modelId="{FFEF3F75-876E-4B16-AB25-34C22513E5E0}">
      <dgm:prSet/>
      <dgm:spPr>
        <a:ln>
          <a:solidFill>
            <a:schemeClr val="tx1"/>
          </a:solidFill>
        </a:ln>
      </dgm:spPr>
      <dgm:t>
        <a:bodyPr/>
        <a:lstStyle/>
        <a:p>
          <a:pPr algn="l"/>
          <a:r>
            <a:rPr lang="en-US" dirty="0"/>
            <a:t>Sign in with your User ID  the temporary password.</a:t>
          </a:r>
        </a:p>
      </dgm:t>
    </dgm:pt>
    <dgm:pt modelId="{96CBFD32-2CA7-420B-B292-A64E0972BA29}" type="parTrans" cxnId="{BECBB2BC-2642-41F0-B20E-2BDF234388DE}">
      <dgm:prSet/>
      <dgm:spPr/>
      <dgm:t>
        <a:bodyPr/>
        <a:lstStyle/>
        <a:p>
          <a:pPr algn="ctr"/>
          <a:endParaRPr lang="en-US"/>
        </a:p>
      </dgm:t>
    </dgm:pt>
    <dgm:pt modelId="{E1CCE337-3A3B-443D-B90C-0C4B7EA0F9FD}" type="sibTrans" cxnId="{BECBB2BC-2642-41F0-B20E-2BDF234388DE}">
      <dgm:prSet/>
      <dgm:spPr/>
      <dgm:t>
        <a:bodyPr/>
        <a:lstStyle/>
        <a:p>
          <a:pPr algn="ctr"/>
          <a:endParaRPr lang="en-US"/>
        </a:p>
      </dgm:t>
    </dgm:pt>
    <dgm:pt modelId="{2C37C0E6-3B90-4672-BE49-B0FFDFD3858A}" type="pres">
      <dgm:prSet presAssocID="{F4D44A59-66B4-48C7-9A28-3E85A5293B16}" presName="linear" presStyleCnt="0">
        <dgm:presLayoutVars>
          <dgm:animLvl val="lvl"/>
          <dgm:resizeHandles val="exact"/>
        </dgm:presLayoutVars>
      </dgm:prSet>
      <dgm:spPr/>
    </dgm:pt>
    <dgm:pt modelId="{44095A95-4411-42D7-BEBD-11E6537F231A}" type="pres">
      <dgm:prSet presAssocID="{FFEF3F75-876E-4B16-AB25-34C22513E5E0}" presName="parentText" presStyleLbl="node1" presStyleIdx="0" presStyleCnt="1" custLinFactNeighborX="-9510" custLinFactNeighborY="-616">
        <dgm:presLayoutVars>
          <dgm:chMax val="0"/>
          <dgm:bulletEnabled val="1"/>
        </dgm:presLayoutVars>
      </dgm:prSet>
      <dgm:spPr/>
    </dgm:pt>
  </dgm:ptLst>
  <dgm:cxnLst>
    <dgm:cxn modelId="{738A9994-D3C8-4E3C-BB0C-63E3D05210C4}" type="presOf" srcId="{F4D44A59-66B4-48C7-9A28-3E85A5293B16}" destId="{2C37C0E6-3B90-4672-BE49-B0FFDFD3858A}" srcOrd="0" destOrd="0" presId="urn:microsoft.com/office/officeart/2005/8/layout/vList2"/>
    <dgm:cxn modelId="{239AD9A9-EB06-4FA8-9D05-5B61F0573668}" type="presOf" srcId="{FFEF3F75-876E-4B16-AB25-34C22513E5E0}" destId="{44095A95-4411-42D7-BEBD-11E6537F231A}" srcOrd="0" destOrd="0" presId="urn:microsoft.com/office/officeart/2005/8/layout/vList2"/>
    <dgm:cxn modelId="{BECBB2BC-2642-41F0-B20E-2BDF234388DE}" srcId="{F4D44A59-66B4-48C7-9A28-3E85A5293B16}" destId="{FFEF3F75-876E-4B16-AB25-34C22513E5E0}" srcOrd="0" destOrd="0" parTransId="{96CBFD32-2CA7-420B-B292-A64E0972BA29}" sibTransId="{E1CCE337-3A3B-443D-B90C-0C4B7EA0F9FD}"/>
    <dgm:cxn modelId="{87C415BE-F9E7-483D-8D0F-AF7EFFC265E7}" type="presParOf" srcId="{2C37C0E6-3B90-4672-BE49-B0FFDFD3858A}" destId="{44095A95-4411-42D7-BEBD-11E6537F231A}" srcOrd="0" destOrd="0" presId="urn:microsoft.com/office/officeart/2005/8/layout/vList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6ECE2F8-B4E2-43AD-8E83-2510AA18D3FE}" type="doc">
      <dgm:prSet loTypeId="urn:microsoft.com/office/officeart/2005/8/layout/architecture" loCatId="relationship" qsTypeId="urn:microsoft.com/office/officeart/2005/8/quickstyle/simple3" qsCatId="simple" csTypeId="urn:microsoft.com/office/officeart/2005/8/colors/accent1_2" csCatId="accent1" phldr="1"/>
      <dgm:spPr/>
      <dgm:t>
        <a:bodyPr/>
        <a:lstStyle/>
        <a:p>
          <a:endParaRPr lang="en-US"/>
        </a:p>
      </dgm:t>
    </dgm:pt>
    <dgm:pt modelId="{3D728517-4DF0-4E6A-A7BB-106960ADE6A1}">
      <dgm:prSet/>
      <dgm:spPr>
        <a:ln>
          <a:solidFill>
            <a:schemeClr val="tx1"/>
          </a:solidFill>
        </a:ln>
      </dgm:spPr>
      <dgm:t>
        <a:bodyPr/>
        <a:lstStyle/>
        <a:p>
          <a:r>
            <a:rPr lang="en-US" dirty="0"/>
            <a:t>User ID is your business email address.</a:t>
          </a:r>
        </a:p>
      </dgm:t>
    </dgm:pt>
    <dgm:pt modelId="{E4C14870-9E2D-45B0-BE81-AD2BFDABB26F}" type="parTrans" cxnId="{A0F9E889-897D-433C-967F-17CCEC6E6411}">
      <dgm:prSet/>
      <dgm:spPr/>
      <dgm:t>
        <a:bodyPr/>
        <a:lstStyle/>
        <a:p>
          <a:endParaRPr lang="en-US"/>
        </a:p>
      </dgm:t>
    </dgm:pt>
    <dgm:pt modelId="{6A42390B-4259-4251-8AFE-AB1E287A26E0}" type="sibTrans" cxnId="{A0F9E889-897D-433C-967F-17CCEC6E6411}">
      <dgm:prSet/>
      <dgm:spPr/>
      <dgm:t>
        <a:bodyPr/>
        <a:lstStyle/>
        <a:p>
          <a:endParaRPr lang="en-US"/>
        </a:p>
      </dgm:t>
    </dgm:pt>
    <dgm:pt modelId="{B98996C0-3C1D-4D37-A91F-44086E7F9F8E}" type="pres">
      <dgm:prSet presAssocID="{F6ECE2F8-B4E2-43AD-8E83-2510AA18D3FE}" presName="Name0" presStyleCnt="0">
        <dgm:presLayoutVars>
          <dgm:chPref val="1"/>
          <dgm:dir/>
          <dgm:animOne val="branch"/>
          <dgm:animLvl val="lvl"/>
          <dgm:resizeHandles/>
        </dgm:presLayoutVars>
      </dgm:prSet>
      <dgm:spPr/>
    </dgm:pt>
    <dgm:pt modelId="{070A8ADF-AC64-4351-9180-8E00EE60DE06}" type="pres">
      <dgm:prSet presAssocID="{3D728517-4DF0-4E6A-A7BB-106960ADE6A1}" presName="vertOne" presStyleCnt="0"/>
      <dgm:spPr/>
    </dgm:pt>
    <dgm:pt modelId="{B0558587-04BE-4649-B03D-CA2789877268}" type="pres">
      <dgm:prSet presAssocID="{3D728517-4DF0-4E6A-A7BB-106960ADE6A1}" presName="txOne" presStyleLbl="node0" presStyleIdx="0" presStyleCnt="1" custLinFactNeighborX="27568" custLinFactNeighborY="8010">
        <dgm:presLayoutVars>
          <dgm:chPref val="3"/>
        </dgm:presLayoutVars>
      </dgm:prSet>
      <dgm:spPr/>
    </dgm:pt>
    <dgm:pt modelId="{1E96DAC5-0BB9-4AC9-8FD2-D27A98AF6904}" type="pres">
      <dgm:prSet presAssocID="{3D728517-4DF0-4E6A-A7BB-106960ADE6A1}" presName="horzOne" presStyleCnt="0"/>
      <dgm:spPr/>
    </dgm:pt>
  </dgm:ptLst>
  <dgm:cxnLst>
    <dgm:cxn modelId="{E163B324-0122-4905-9F86-10C5FC893EA8}" type="presOf" srcId="{F6ECE2F8-B4E2-43AD-8E83-2510AA18D3FE}" destId="{B98996C0-3C1D-4D37-A91F-44086E7F9F8E}" srcOrd="0" destOrd="0" presId="urn:microsoft.com/office/officeart/2005/8/layout/architecture"/>
    <dgm:cxn modelId="{0DAD0E6A-3909-4AE6-A49E-0465FEB24399}" type="presOf" srcId="{3D728517-4DF0-4E6A-A7BB-106960ADE6A1}" destId="{B0558587-04BE-4649-B03D-CA2789877268}" srcOrd="0" destOrd="0" presId="urn:microsoft.com/office/officeart/2005/8/layout/architecture"/>
    <dgm:cxn modelId="{A0F9E889-897D-433C-967F-17CCEC6E6411}" srcId="{F6ECE2F8-B4E2-43AD-8E83-2510AA18D3FE}" destId="{3D728517-4DF0-4E6A-A7BB-106960ADE6A1}" srcOrd="0" destOrd="0" parTransId="{E4C14870-9E2D-45B0-BE81-AD2BFDABB26F}" sibTransId="{6A42390B-4259-4251-8AFE-AB1E287A26E0}"/>
    <dgm:cxn modelId="{11CF812A-6A89-4843-B684-6E2B3F963F8C}" type="presParOf" srcId="{B98996C0-3C1D-4D37-A91F-44086E7F9F8E}" destId="{070A8ADF-AC64-4351-9180-8E00EE60DE06}" srcOrd="0" destOrd="0" presId="urn:microsoft.com/office/officeart/2005/8/layout/architecture"/>
    <dgm:cxn modelId="{9AF4F1AF-C934-4E15-BE83-B8933C8F4C22}" type="presParOf" srcId="{070A8ADF-AC64-4351-9180-8E00EE60DE06}" destId="{B0558587-04BE-4649-B03D-CA2789877268}" srcOrd="0" destOrd="0" presId="urn:microsoft.com/office/officeart/2005/8/layout/architecture"/>
    <dgm:cxn modelId="{771BE585-CB82-45EE-958A-21D8B36C50A1}" type="presParOf" srcId="{070A8ADF-AC64-4351-9180-8E00EE60DE06}" destId="{1E96DAC5-0BB9-4AC9-8FD2-D27A98AF6904}" srcOrd="1" destOrd="0" presId="urn:microsoft.com/office/officeart/2005/8/layout/architecture"/>
  </dgm:cxnLst>
  <dgm:bg/>
  <dgm:whole/>
  <dgm:extLst>
    <a:ext uri="http://schemas.microsoft.com/office/drawing/2008/diagram">
      <dsp:dataModelExt xmlns:dsp="http://schemas.microsoft.com/office/drawing/2008/diagram" relId="rId15"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2C8C86C-4ADD-455B-ABB2-63B45C927C08}" type="doc">
      <dgm:prSet loTypeId="urn:microsoft.com/office/officeart/2005/8/layout/vList2" loCatId="list" qsTypeId="urn:microsoft.com/office/officeart/2005/8/quickstyle/simple3" qsCatId="simple" csTypeId="urn:microsoft.com/office/officeart/2005/8/colors/accent1_2" csCatId="accent1" phldr="1"/>
      <dgm:spPr/>
      <dgm:t>
        <a:bodyPr/>
        <a:lstStyle/>
        <a:p>
          <a:endParaRPr lang="en-US"/>
        </a:p>
      </dgm:t>
    </dgm:pt>
    <dgm:pt modelId="{753DC387-0372-4A58-ABE5-75576E7DEB74}">
      <dgm:prSet/>
      <dgm:spPr>
        <a:ln>
          <a:solidFill>
            <a:schemeClr val="tx1"/>
          </a:solidFill>
        </a:ln>
      </dgm:spPr>
      <dgm:t>
        <a:bodyPr/>
        <a:lstStyle/>
        <a:p>
          <a:pPr algn="ctr"/>
          <a:r>
            <a:rPr lang="en-US" dirty="0"/>
            <a:t>Set up a unique password. </a:t>
          </a:r>
        </a:p>
      </dgm:t>
    </dgm:pt>
    <dgm:pt modelId="{74164E6B-9CC8-455B-9F29-9BEED6E1FFC2}" type="parTrans" cxnId="{82A649F0-FEE7-410A-B451-D63130E5AD76}">
      <dgm:prSet/>
      <dgm:spPr/>
      <dgm:t>
        <a:bodyPr/>
        <a:lstStyle/>
        <a:p>
          <a:endParaRPr lang="en-US"/>
        </a:p>
      </dgm:t>
    </dgm:pt>
    <dgm:pt modelId="{84A259AD-8C22-4418-9200-450C0FD0F75A}" type="sibTrans" cxnId="{82A649F0-FEE7-410A-B451-D63130E5AD76}">
      <dgm:prSet/>
      <dgm:spPr/>
      <dgm:t>
        <a:bodyPr/>
        <a:lstStyle/>
        <a:p>
          <a:endParaRPr lang="en-US"/>
        </a:p>
      </dgm:t>
    </dgm:pt>
    <dgm:pt modelId="{61A5F629-00F1-4D57-ADC0-8959E90B144B}" type="pres">
      <dgm:prSet presAssocID="{C2C8C86C-4ADD-455B-ABB2-63B45C927C08}" presName="linear" presStyleCnt="0">
        <dgm:presLayoutVars>
          <dgm:animLvl val="lvl"/>
          <dgm:resizeHandles val="exact"/>
        </dgm:presLayoutVars>
      </dgm:prSet>
      <dgm:spPr/>
    </dgm:pt>
    <dgm:pt modelId="{D691AED3-834C-4164-96C5-D5A411B7877C}" type="pres">
      <dgm:prSet presAssocID="{753DC387-0372-4A58-ABE5-75576E7DEB74}" presName="parentText" presStyleLbl="node1" presStyleIdx="0" presStyleCnt="1" custLinFactNeighborX="7849" custLinFactNeighborY="-3667">
        <dgm:presLayoutVars>
          <dgm:chMax val="0"/>
          <dgm:bulletEnabled val="1"/>
        </dgm:presLayoutVars>
      </dgm:prSet>
      <dgm:spPr/>
    </dgm:pt>
  </dgm:ptLst>
  <dgm:cxnLst>
    <dgm:cxn modelId="{ACFF775E-F18E-41D9-A33B-BD17C5898437}" type="presOf" srcId="{C2C8C86C-4ADD-455B-ABB2-63B45C927C08}" destId="{61A5F629-00F1-4D57-ADC0-8959E90B144B}" srcOrd="0" destOrd="0" presId="urn:microsoft.com/office/officeart/2005/8/layout/vList2"/>
    <dgm:cxn modelId="{A60541B7-C962-48D5-B947-963E23D67F7A}" type="presOf" srcId="{753DC387-0372-4A58-ABE5-75576E7DEB74}" destId="{D691AED3-834C-4164-96C5-D5A411B7877C}" srcOrd="0" destOrd="0" presId="urn:microsoft.com/office/officeart/2005/8/layout/vList2"/>
    <dgm:cxn modelId="{82A649F0-FEE7-410A-B451-D63130E5AD76}" srcId="{C2C8C86C-4ADD-455B-ABB2-63B45C927C08}" destId="{753DC387-0372-4A58-ABE5-75576E7DEB74}" srcOrd="0" destOrd="0" parTransId="{74164E6B-9CC8-455B-9F29-9BEED6E1FFC2}" sibTransId="{84A259AD-8C22-4418-9200-450C0FD0F75A}"/>
    <dgm:cxn modelId="{51D10B9D-F77B-4D65-9D81-37E9376A5BEB}" type="presParOf" srcId="{61A5F629-00F1-4D57-ADC0-8959E90B144B}" destId="{D691AED3-834C-4164-96C5-D5A411B7877C}" srcOrd="0" destOrd="0" presId="urn:microsoft.com/office/officeart/2005/8/layout/vList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6EC058C8-BAFB-4FD8-9DD0-A5A1F4370559}" type="doc">
      <dgm:prSet loTypeId="urn:microsoft.com/office/officeart/2005/8/layout/vList2" loCatId="list" qsTypeId="urn:microsoft.com/office/officeart/2005/8/quickstyle/simple2" qsCatId="simple" csTypeId="urn:microsoft.com/office/officeart/2005/8/colors/colorful1" csCatId="colorful" phldr="1"/>
      <dgm:spPr/>
      <dgm:t>
        <a:bodyPr/>
        <a:lstStyle/>
        <a:p>
          <a:endParaRPr lang="en-US"/>
        </a:p>
      </dgm:t>
    </dgm:pt>
    <dgm:pt modelId="{D6CD36DC-C5C9-4001-A187-E44BFB15C19E}">
      <dgm:prSet/>
      <dgm:spPr>
        <a:solidFill>
          <a:srgbClr val="1D5C86"/>
        </a:solidFill>
      </dgm:spPr>
      <dgm:t>
        <a:bodyPr/>
        <a:lstStyle/>
        <a:p>
          <a:r>
            <a:rPr lang="en-US" dirty="0"/>
            <a:t>Choose security questions to answer in the event you forget  your password.</a:t>
          </a:r>
        </a:p>
      </dgm:t>
    </dgm:pt>
    <dgm:pt modelId="{835BF3CA-1ED0-4B39-B533-D08B81F9B5A4}" type="parTrans" cxnId="{D2D7F640-D9EF-41F0-8F39-E39DBE57FE55}">
      <dgm:prSet/>
      <dgm:spPr/>
      <dgm:t>
        <a:bodyPr/>
        <a:lstStyle/>
        <a:p>
          <a:pPr algn="ctr"/>
          <a:endParaRPr lang="en-US" sz="2000"/>
        </a:p>
      </dgm:t>
    </dgm:pt>
    <dgm:pt modelId="{4F69CFE0-4580-45B1-9BE0-1DFD583D8F1E}" type="sibTrans" cxnId="{D2D7F640-D9EF-41F0-8F39-E39DBE57FE55}">
      <dgm:prSet/>
      <dgm:spPr/>
      <dgm:t>
        <a:bodyPr/>
        <a:lstStyle/>
        <a:p>
          <a:endParaRPr lang="en-US"/>
        </a:p>
      </dgm:t>
    </dgm:pt>
    <dgm:pt modelId="{D7E26A1E-BE27-4691-B9BB-5F955654A7C2}" type="pres">
      <dgm:prSet presAssocID="{6EC058C8-BAFB-4FD8-9DD0-A5A1F4370559}" presName="linear" presStyleCnt="0">
        <dgm:presLayoutVars>
          <dgm:animLvl val="lvl"/>
          <dgm:resizeHandles val="exact"/>
        </dgm:presLayoutVars>
      </dgm:prSet>
      <dgm:spPr/>
    </dgm:pt>
    <dgm:pt modelId="{CC4E87AD-2241-46BE-A442-4E5022160593}" type="pres">
      <dgm:prSet presAssocID="{D6CD36DC-C5C9-4001-A187-E44BFB15C19E}" presName="parentText" presStyleLbl="node1" presStyleIdx="0" presStyleCnt="1" custLinFactNeighborX="-2335" custLinFactNeighborY="-19323">
        <dgm:presLayoutVars>
          <dgm:chMax val="0"/>
          <dgm:bulletEnabled val="1"/>
        </dgm:presLayoutVars>
      </dgm:prSet>
      <dgm:spPr/>
    </dgm:pt>
  </dgm:ptLst>
  <dgm:cxnLst>
    <dgm:cxn modelId="{D2D7F640-D9EF-41F0-8F39-E39DBE57FE55}" srcId="{6EC058C8-BAFB-4FD8-9DD0-A5A1F4370559}" destId="{D6CD36DC-C5C9-4001-A187-E44BFB15C19E}" srcOrd="0" destOrd="0" parTransId="{835BF3CA-1ED0-4B39-B533-D08B81F9B5A4}" sibTransId="{4F69CFE0-4580-45B1-9BE0-1DFD583D8F1E}"/>
    <dgm:cxn modelId="{77540E9C-97AF-4483-A7BF-27CA09EC6365}" type="presOf" srcId="{6EC058C8-BAFB-4FD8-9DD0-A5A1F4370559}" destId="{D7E26A1E-BE27-4691-B9BB-5F955654A7C2}" srcOrd="0" destOrd="0" presId="urn:microsoft.com/office/officeart/2005/8/layout/vList2"/>
    <dgm:cxn modelId="{7F36C0A7-350A-4EAB-9E33-607EAB18A318}" type="presOf" srcId="{D6CD36DC-C5C9-4001-A187-E44BFB15C19E}" destId="{CC4E87AD-2241-46BE-A442-4E5022160593}" srcOrd="0" destOrd="0" presId="urn:microsoft.com/office/officeart/2005/8/layout/vList2"/>
    <dgm:cxn modelId="{EF449601-112E-4EB0-9AC4-B19318E1BE64}" type="presParOf" srcId="{D7E26A1E-BE27-4691-B9BB-5F955654A7C2}" destId="{CC4E87AD-2241-46BE-A442-4E5022160593}" srcOrd="0" destOrd="0" presId="urn:microsoft.com/office/officeart/2005/8/layout/vList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AD790A0A-BD45-4B75-AF9A-F77EEF5DBA4C}" type="doc">
      <dgm:prSet loTypeId="urn:microsoft.com/office/officeart/2005/8/layout/vList2" loCatId="list" qsTypeId="urn:microsoft.com/office/officeart/2005/8/quickstyle/simple3" qsCatId="simple" csTypeId="urn:microsoft.com/office/officeart/2005/8/colors/accent1_2" csCatId="accent1" phldr="1"/>
      <dgm:spPr/>
      <dgm:t>
        <a:bodyPr/>
        <a:lstStyle/>
        <a:p>
          <a:endParaRPr lang="en-US"/>
        </a:p>
      </dgm:t>
    </dgm:pt>
    <dgm:pt modelId="{FBB297D0-FF5A-4EED-B773-E99A29D57E2D}">
      <dgm:prSet custT="1"/>
      <dgm:spPr>
        <a:ln>
          <a:solidFill>
            <a:schemeClr val="tx1"/>
          </a:solidFill>
        </a:ln>
      </dgm:spPr>
      <dgm:t>
        <a:bodyPr/>
        <a:lstStyle/>
        <a:p>
          <a:r>
            <a:rPr lang="en-US" sz="2800" b="0" dirty="0"/>
            <a:t>Confirm security questions and click </a:t>
          </a:r>
          <a:r>
            <a:rPr lang="en-US" sz="2800" b="1" dirty="0"/>
            <a:t>Save</a:t>
          </a:r>
          <a:r>
            <a:rPr lang="en-US" sz="2800" b="0" dirty="0"/>
            <a:t>. </a:t>
          </a:r>
          <a:endParaRPr lang="en-US" sz="2800" dirty="0"/>
        </a:p>
      </dgm:t>
    </dgm:pt>
    <dgm:pt modelId="{37C73274-BB78-4BDC-A5B8-107C5A0B73A8}" type="parTrans" cxnId="{C2981312-25E9-4EB8-BC0E-FA48B4E27C19}">
      <dgm:prSet/>
      <dgm:spPr/>
      <dgm:t>
        <a:bodyPr/>
        <a:lstStyle/>
        <a:p>
          <a:endParaRPr lang="en-US"/>
        </a:p>
      </dgm:t>
    </dgm:pt>
    <dgm:pt modelId="{9865D6CA-CB3E-46A3-822A-CEE97BC3022E}" type="sibTrans" cxnId="{C2981312-25E9-4EB8-BC0E-FA48B4E27C19}">
      <dgm:prSet/>
      <dgm:spPr/>
      <dgm:t>
        <a:bodyPr/>
        <a:lstStyle/>
        <a:p>
          <a:endParaRPr lang="en-US"/>
        </a:p>
      </dgm:t>
    </dgm:pt>
    <dgm:pt modelId="{E4B26BBC-B461-4AAB-BED1-377D256CA38E}" type="pres">
      <dgm:prSet presAssocID="{AD790A0A-BD45-4B75-AF9A-F77EEF5DBA4C}" presName="linear" presStyleCnt="0">
        <dgm:presLayoutVars>
          <dgm:animLvl val="lvl"/>
          <dgm:resizeHandles val="exact"/>
        </dgm:presLayoutVars>
      </dgm:prSet>
      <dgm:spPr/>
    </dgm:pt>
    <dgm:pt modelId="{A4263046-420C-46F1-863B-5AD46EB21260}" type="pres">
      <dgm:prSet presAssocID="{FBB297D0-FF5A-4EED-B773-E99A29D57E2D}" presName="parentText" presStyleLbl="node1" presStyleIdx="0" presStyleCnt="1" custLinFactNeighborX="-1291" custLinFactNeighborY="-3150">
        <dgm:presLayoutVars>
          <dgm:chMax val="0"/>
          <dgm:bulletEnabled val="1"/>
        </dgm:presLayoutVars>
      </dgm:prSet>
      <dgm:spPr/>
    </dgm:pt>
  </dgm:ptLst>
  <dgm:cxnLst>
    <dgm:cxn modelId="{C2981312-25E9-4EB8-BC0E-FA48B4E27C19}" srcId="{AD790A0A-BD45-4B75-AF9A-F77EEF5DBA4C}" destId="{FBB297D0-FF5A-4EED-B773-E99A29D57E2D}" srcOrd="0" destOrd="0" parTransId="{37C73274-BB78-4BDC-A5B8-107C5A0B73A8}" sibTransId="{9865D6CA-CB3E-46A3-822A-CEE97BC3022E}"/>
    <dgm:cxn modelId="{60A62F20-28A8-474D-8A13-8A17D44E4850}" type="presOf" srcId="{FBB297D0-FF5A-4EED-B773-E99A29D57E2D}" destId="{A4263046-420C-46F1-863B-5AD46EB21260}" srcOrd="0" destOrd="0" presId="urn:microsoft.com/office/officeart/2005/8/layout/vList2"/>
    <dgm:cxn modelId="{AA1AF176-1FA2-4F39-A0CD-893723CF3717}" type="presOf" srcId="{AD790A0A-BD45-4B75-AF9A-F77EEF5DBA4C}" destId="{E4B26BBC-B461-4AAB-BED1-377D256CA38E}" srcOrd="0" destOrd="0" presId="urn:microsoft.com/office/officeart/2005/8/layout/vList2"/>
    <dgm:cxn modelId="{BC976711-85E3-4FB5-87EC-0C2F68E32E6E}" type="presParOf" srcId="{E4B26BBC-B461-4AAB-BED1-377D256CA38E}" destId="{A4263046-420C-46F1-863B-5AD46EB21260}" srcOrd="0" destOrd="0" presId="urn:microsoft.com/office/officeart/2005/8/layout/vList2"/>
  </dgm:cxnLst>
  <dgm:bg/>
  <dgm:whole>
    <a:ln>
      <a:noFill/>
    </a:ln>
  </dgm:whole>
  <dgm:extLst>
    <a:ext uri="http://schemas.microsoft.com/office/drawing/2008/diagram">
      <dsp:dataModelExt xmlns:dsp="http://schemas.microsoft.com/office/drawing/2008/diagram" relId="rId9"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DEBC6F59-B84E-4242-BFBD-C8646E6CF263}" type="doc">
      <dgm:prSet loTypeId="urn:microsoft.com/office/officeart/2005/8/layout/vList2" loCatId="list" qsTypeId="urn:microsoft.com/office/officeart/2005/8/quickstyle/simple3" qsCatId="simple" csTypeId="urn:microsoft.com/office/officeart/2005/8/colors/accent1_2" csCatId="accent1" phldr="1"/>
      <dgm:spPr/>
      <dgm:t>
        <a:bodyPr/>
        <a:lstStyle/>
        <a:p>
          <a:endParaRPr lang="en-US"/>
        </a:p>
      </dgm:t>
    </dgm:pt>
    <dgm:pt modelId="{1A4159B0-9731-4136-9999-D1099CF07F58}">
      <dgm:prSet/>
      <dgm:spPr>
        <a:ln>
          <a:solidFill>
            <a:schemeClr val="tx1"/>
          </a:solidFill>
        </a:ln>
      </dgm:spPr>
      <dgm:t>
        <a:bodyPr/>
        <a:lstStyle/>
        <a:p>
          <a:r>
            <a:rPr lang="en-US" b="0" dirty="0"/>
            <a:t>Read and accept the Terms of Use, click </a:t>
          </a:r>
          <a:r>
            <a:rPr lang="en-US" b="1" dirty="0"/>
            <a:t>Save</a:t>
          </a:r>
          <a:r>
            <a:rPr lang="en-US" b="0" dirty="0"/>
            <a:t>.</a:t>
          </a:r>
        </a:p>
      </dgm:t>
    </dgm:pt>
    <dgm:pt modelId="{2358522E-18AE-4F11-A93F-D9B2DC0B26EC}" type="parTrans" cxnId="{B22EA3B5-66D3-4159-B808-C8B7A328E815}">
      <dgm:prSet/>
      <dgm:spPr/>
      <dgm:t>
        <a:bodyPr/>
        <a:lstStyle/>
        <a:p>
          <a:endParaRPr lang="en-US"/>
        </a:p>
      </dgm:t>
    </dgm:pt>
    <dgm:pt modelId="{A21DBACE-B3DB-44B8-B0A6-D1E2010AF4A4}" type="sibTrans" cxnId="{B22EA3B5-66D3-4159-B808-C8B7A328E815}">
      <dgm:prSet/>
      <dgm:spPr/>
      <dgm:t>
        <a:bodyPr/>
        <a:lstStyle/>
        <a:p>
          <a:endParaRPr lang="en-US"/>
        </a:p>
      </dgm:t>
    </dgm:pt>
    <dgm:pt modelId="{F23DAC04-2AD2-487A-A2F4-EFB160A37B5C}" type="pres">
      <dgm:prSet presAssocID="{DEBC6F59-B84E-4242-BFBD-C8646E6CF263}" presName="linear" presStyleCnt="0">
        <dgm:presLayoutVars>
          <dgm:animLvl val="lvl"/>
          <dgm:resizeHandles val="exact"/>
        </dgm:presLayoutVars>
      </dgm:prSet>
      <dgm:spPr/>
    </dgm:pt>
    <dgm:pt modelId="{8AE89F8C-8E2C-494C-9C18-7158CC28F11D}" type="pres">
      <dgm:prSet presAssocID="{1A4159B0-9731-4136-9999-D1099CF07F58}" presName="parentText" presStyleLbl="node1" presStyleIdx="0" presStyleCnt="1" custLinFactNeighborX="-8020" custLinFactNeighborY="21632">
        <dgm:presLayoutVars>
          <dgm:chMax val="0"/>
          <dgm:bulletEnabled val="1"/>
        </dgm:presLayoutVars>
      </dgm:prSet>
      <dgm:spPr/>
    </dgm:pt>
  </dgm:ptLst>
  <dgm:cxnLst>
    <dgm:cxn modelId="{AD30226F-DCEF-484D-854F-924F6C1A785F}" type="presOf" srcId="{1A4159B0-9731-4136-9999-D1099CF07F58}" destId="{8AE89F8C-8E2C-494C-9C18-7158CC28F11D}" srcOrd="0" destOrd="0" presId="urn:microsoft.com/office/officeart/2005/8/layout/vList2"/>
    <dgm:cxn modelId="{7F334787-3398-4116-8C32-AE4F2A2EC920}" type="presOf" srcId="{DEBC6F59-B84E-4242-BFBD-C8646E6CF263}" destId="{F23DAC04-2AD2-487A-A2F4-EFB160A37B5C}" srcOrd="0" destOrd="0" presId="urn:microsoft.com/office/officeart/2005/8/layout/vList2"/>
    <dgm:cxn modelId="{B22EA3B5-66D3-4159-B808-C8B7A328E815}" srcId="{DEBC6F59-B84E-4242-BFBD-C8646E6CF263}" destId="{1A4159B0-9731-4136-9999-D1099CF07F58}" srcOrd="0" destOrd="0" parTransId="{2358522E-18AE-4F11-A93F-D9B2DC0B26EC}" sibTransId="{A21DBACE-B3DB-44B8-B0A6-D1E2010AF4A4}"/>
    <dgm:cxn modelId="{6455296C-519F-43A6-9D8A-F0EC695D0FB7}" type="presParOf" srcId="{F23DAC04-2AD2-487A-A2F4-EFB160A37B5C}" destId="{8AE89F8C-8E2C-494C-9C18-7158CC28F11D}" srcOrd="0" destOrd="0" presId="urn:microsoft.com/office/officeart/2005/8/layout/vList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A8B15F55-124C-4055-9B7B-343755DC9AE3}" type="doc">
      <dgm:prSet loTypeId="urn:microsoft.com/office/officeart/2005/8/layout/vList2" loCatId="list" qsTypeId="urn:microsoft.com/office/officeart/2005/8/quickstyle/simple3" qsCatId="simple" csTypeId="urn:microsoft.com/office/officeart/2005/8/colors/accent1_2" csCatId="accent1" phldr="1"/>
      <dgm:spPr/>
      <dgm:t>
        <a:bodyPr/>
        <a:lstStyle/>
        <a:p>
          <a:endParaRPr lang="en-US"/>
        </a:p>
      </dgm:t>
    </dgm:pt>
    <dgm:pt modelId="{4A93B9FC-BA80-44D8-B290-F7779E64B451}">
      <dgm:prSet custT="1"/>
      <dgm:spPr>
        <a:ln>
          <a:solidFill>
            <a:schemeClr val="tx1"/>
          </a:solidFill>
        </a:ln>
      </dgm:spPr>
      <dgm:t>
        <a:bodyPr/>
        <a:lstStyle/>
        <a:p>
          <a:r>
            <a:rPr lang="en-US" sz="3200" b="0" dirty="0"/>
            <a:t>Click </a:t>
          </a:r>
          <a:r>
            <a:rPr lang="en-US" sz="3200" b="1" dirty="0"/>
            <a:t>Continue</a:t>
          </a:r>
          <a:r>
            <a:rPr lang="en-US" sz="3200" b="0" dirty="0"/>
            <a:t> to have access to the portal. </a:t>
          </a:r>
        </a:p>
      </dgm:t>
    </dgm:pt>
    <dgm:pt modelId="{E1EE908D-480C-4DA0-A57B-0A6F8851766C}" type="parTrans" cxnId="{13C915C3-8DB8-41B3-963C-305C381F6168}">
      <dgm:prSet/>
      <dgm:spPr/>
      <dgm:t>
        <a:bodyPr/>
        <a:lstStyle/>
        <a:p>
          <a:endParaRPr lang="en-US"/>
        </a:p>
      </dgm:t>
    </dgm:pt>
    <dgm:pt modelId="{DC564692-489E-4C67-9554-87B3F8666BF1}" type="sibTrans" cxnId="{13C915C3-8DB8-41B3-963C-305C381F6168}">
      <dgm:prSet/>
      <dgm:spPr/>
      <dgm:t>
        <a:bodyPr/>
        <a:lstStyle/>
        <a:p>
          <a:endParaRPr lang="en-US"/>
        </a:p>
      </dgm:t>
    </dgm:pt>
    <dgm:pt modelId="{3AD5CAF5-1849-4802-A311-7DF4FFAF43A7}" type="pres">
      <dgm:prSet presAssocID="{A8B15F55-124C-4055-9B7B-343755DC9AE3}" presName="linear" presStyleCnt="0">
        <dgm:presLayoutVars>
          <dgm:animLvl val="lvl"/>
          <dgm:resizeHandles val="exact"/>
        </dgm:presLayoutVars>
      </dgm:prSet>
      <dgm:spPr/>
    </dgm:pt>
    <dgm:pt modelId="{76B79D77-81B6-4793-B56E-310BBFC68044}" type="pres">
      <dgm:prSet presAssocID="{4A93B9FC-BA80-44D8-B290-F7779E64B451}" presName="parentText" presStyleLbl="node1" presStyleIdx="0" presStyleCnt="1">
        <dgm:presLayoutVars>
          <dgm:chMax val="0"/>
          <dgm:bulletEnabled val="1"/>
        </dgm:presLayoutVars>
      </dgm:prSet>
      <dgm:spPr/>
    </dgm:pt>
  </dgm:ptLst>
  <dgm:cxnLst>
    <dgm:cxn modelId="{CCF128B2-8F83-4BAF-AC36-D16F8A21B5F9}" type="presOf" srcId="{A8B15F55-124C-4055-9B7B-343755DC9AE3}" destId="{3AD5CAF5-1849-4802-A311-7DF4FFAF43A7}" srcOrd="0" destOrd="0" presId="urn:microsoft.com/office/officeart/2005/8/layout/vList2"/>
    <dgm:cxn modelId="{91F148B8-7C01-4576-A5CC-773633405FEF}" type="presOf" srcId="{4A93B9FC-BA80-44D8-B290-F7779E64B451}" destId="{76B79D77-81B6-4793-B56E-310BBFC68044}" srcOrd="0" destOrd="0" presId="urn:microsoft.com/office/officeart/2005/8/layout/vList2"/>
    <dgm:cxn modelId="{13C915C3-8DB8-41B3-963C-305C381F6168}" srcId="{A8B15F55-124C-4055-9B7B-343755DC9AE3}" destId="{4A93B9FC-BA80-44D8-B290-F7779E64B451}" srcOrd="0" destOrd="0" parTransId="{E1EE908D-480C-4DA0-A57B-0A6F8851766C}" sibTransId="{DC564692-489E-4C67-9554-87B3F8666BF1}"/>
    <dgm:cxn modelId="{78DE78B4-B669-450E-9FBB-91207BECF56F}" type="presParOf" srcId="{3AD5CAF5-1849-4802-A311-7DF4FFAF43A7}" destId="{76B79D77-81B6-4793-B56E-310BBFC68044}" srcOrd="0" destOrd="0" presId="urn:microsoft.com/office/officeart/2005/8/layout/vList2"/>
  </dgm:cxnLst>
  <dgm:bg/>
  <dgm:whole/>
  <dgm:extLst>
    <a:ext uri="http://schemas.microsoft.com/office/drawing/2008/diagram">
      <dsp:dataModelExt xmlns:dsp="http://schemas.microsoft.com/office/drawing/2008/diagram" relId="rId15"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CE9A73-CDD4-429A-B7C4-508A2000630E}">
      <dsp:nvSpPr>
        <dsp:cNvPr id="0" name=""/>
        <dsp:cNvSpPr/>
      </dsp:nvSpPr>
      <dsp:spPr>
        <a:xfrm>
          <a:off x="0" y="77"/>
          <a:ext cx="4010297" cy="914940"/>
        </a:xfrm>
        <a:prstGeom prst="round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solidFill>
            <a:schemeClr val="tx1"/>
          </a:solid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dirty="0"/>
            <a:t>Click on </a:t>
          </a:r>
          <a:r>
            <a:rPr lang="en-US" sz="2300" b="1" kern="1200" dirty="0"/>
            <a:t>Click here </a:t>
          </a:r>
          <a:r>
            <a:rPr lang="en-US" sz="2300" kern="1200" dirty="0"/>
            <a:t>to begin the account registration process. </a:t>
          </a:r>
        </a:p>
      </dsp:txBody>
      <dsp:txXfrm>
        <a:off x="44664" y="44741"/>
        <a:ext cx="3920969" cy="82561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4095A95-4411-42D7-BEBD-11E6537F231A}">
      <dsp:nvSpPr>
        <dsp:cNvPr id="0" name=""/>
        <dsp:cNvSpPr/>
      </dsp:nvSpPr>
      <dsp:spPr>
        <a:xfrm>
          <a:off x="0" y="184036"/>
          <a:ext cx="6217920" cy="527670"/>
        </a:xfrm>
        <a:prstGeom prst="round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solidFill>
            <a:schemeClr val="tx1"/>
          </a:solid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dirty="0"/>
            <a:t>Sign in with your User ID  the temporary password.</a:t>
          </a:r>
        </a:p>
      </dsp:txBody>
      <dsp:txXfrm>
        <a:off x="25759" y="209795"/>
        <a:ext cx="6166402" cy="47615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0558587-04BE-4649-B03D-CA2789877268}">
      <dsp:nvSpPr>
        <dsp:cNvPr id="0" name=""/>
        <dsp:cNvSpPr/>
      </dsp:nvSpPr>
      <dsp:spPr>
        <a:xfrm>
          <a:off x="0" y="0"/>
          <a:ext cx="3222172" cy="1645640"/>
        </a:xfrm>
        <a:prstGeom prst="roundRect">
          <a:avLst>
            <a:gd name="adj" fmla="val 1000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solidFill>
            <a:schemeClr val="tx1"/>
          </a:solid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dirty="0"/>
            <a:t>User ID is your business email address.</a:t>
          </a:r>
        </a:p>
      </dsp:txBody>
      <dsp:txXfrm>
        <a:off x="48199" y="48199"/>
        <a:ext cx="3125774" cy="154924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91AED3-834C-4164-96C5-D5A411B7877C}">
      <dsp:nvSpPr>
        <dsp:cNvPr id="0" name=""/>
        <dsp:cNvSpPr/>
      </dsp:nvSpPr>
      <dsp:spPr>
        <a:xfrm>
          <a:off x="0" y="3435"/>
          <a:ext cx="3994438" cy="647595"/>
        </a:xfrm>
        <a:prstGeom prst="round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solidFill>
            <a:schemeClr val="tx1"/>
          </a:solid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dirty="0"/>
            <a:t>Set up a unique password. </a:t>
          </a:r>
        </a:p>
      </dsp:txBody>
      <dsp:txXfrm>
        <a:off x="31613" y="35048"/>
        <a:ext cx="3931212" cy="584369"/>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4E87AD-2241-46BE-A442-4E5022160593}">
      <dsp:nvSpPr>
        <dsp:cNvPr id="0" name=""/>
        <dsp:cNvSpPr/>
      </dsp:nvSpPr>
      <dsp:spPr>
        <a:xfrm>
          <a:off x="0" y="0"/>
          <a:ext cx="3633747" cy="2683979"/>
        </a:xfrm>
        <a:prstGeom prst="roundRect">
          <a:avLst/>
        </a:prstGeom>
        <a:solidFill>
          <a:srgbClr val="1D5C86"/>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kern="1200" dirty="0"/>
            <a:t>Choose security questions to answer in the event you forget  your password.</a:t>
          </a:r>
        </a:p>
      </dsp:txBody>
      <dsp:txXfrm>
        <a:off x="131021" y="131021"/>
        <a:ext cx="3371705" cy="2421937"/>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4263046-420C-46F1-863B-5AD46EB21260}">
      <dsp:nvSpPr>
        <dsp:cNvPr id="0" name=""/>
        <dsp:cNvSpPr/>
      </dsp:nvSpPr>
      <dsp:spPr>
        <a:xfrm>
          <a:off x="0" y="16052"/>
          <a:ext cx="6904839" cy="1216800"/>
        </a:xfrm>
        <a:prstGeom prst="round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solidFill>
            <a:schemeClr val="tx1"/>
          </a:solid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b="0" kern="1200" dirty="0"/>
            <a:t>Confirm security questions and click </a:t>
          </a:r>
          <a:r>
            <a:rPr lang="en-US" sz="2800" b="1" kern="1200" dirty="0"/>
            <a:t>Save</a:t>
          </a:r>
          <a:r>
            <a:rPr lang="en-US" sz="2800" b="0" kern="1200" dirty="0"/>
            <a:t>. </a:t>
          </a:r>
          <a:endParaRPr lang="en-US" sz="2800" kern="1200" dirty="0"/>
        </a:p>
      </dsp:txBody>
      <dsp:txXfrm>
        <a:off x="59399" y="75451"/>
        <a:ext cx="6786041" cy="1098002"/>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E89F8C-8E2C-494C-9C18-7158CC28F11D}">
      <dsp:nvSpPr>
        <dsp:cNvPr id="0" name=""/>
        <dsp:cNvSpPr/>
      </dsp:nvSpPr>
      <dsp:spPr>
        <a:xfrm>
          <a:off x="0" y="42704"/>
          <a:ext cx="3432654" cy="1704690"/>
        </a:xfrm>
        <a:prstGeom prst="round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solidFill>
            <a:schemeClr val="tx1"/>
          </a:solid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b="0" kern="1200" dirty="0"/>
            <a:t>Read and accept the Terms of Use, click </a:t>
          </a:r>
          <a:r>
            <a:rPr lang="en-US" sz="3100" b="1" kern="1200" dirty="0"/>
            <a:t>Save</a:t>
          </a:r>
          <a:r>
            <a:rPr lang="en-US" sz="3100" b="0" kern="1200" dirty="0"/>
            <a:t>.</a:t>
          </a:r>
        </a:p>
      </dsp:txBody>
      <dsp:txXfrm>
        <a:off x="83216" y="125920"/>
        <a:ext cx="3266222" cy="1538258"/>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B79D77-81B6-4793-B56E-310BBFC68044}">
      <dsp:nvSpPr>
        <dsp:cNvPr id="0" name=""/>
        <dsp:cNvSpPr/>
      </dsp:nvSpPr>
      <dsp:spPr>
        <a:xfrm>
          <a:off x="0" y="52585"/>
          <a:ext cx="3530286" cy="1787175"/>
        </a:xfrm>
        <a:prstGeom prst="round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solidFill>
            <a:schemeClr val="tx1"/>
          </a:solid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b="0" kern="1200" dirty="0"/>
            <a:t>Click </a:t>
          </a:r>
          <a:r>
            <a:rPr lang="en-US" sz="3200" b="1" kern="1200" dirty="0"/>
            <a:t>Continue</a:t>
          </a:r>
          <a:r>
            <a:rPr lang="en-US" sz="3200" b="0" kern="1200" dirty="0"/>
            <a:t> to have access to the portal. </a:t>
          </a:r>
        </a:p>
      </dsp:txBody>
      <dsp:txXfrm>
        <a:off x="87243" y="139828"/>
        <a:ext cx="3355800" cy="1612689"/>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architecture">
  <dgm:title val="Architecture Layout"/>
  <dgm:desc val="Use to show hierarchical relationships that build from the bottom up. This layout works well for showing architectural components or objects that build on other objects."/>
  <dgm:catLst>
    <dgm:cat type="hierarchy" pri="4500"/>
    <dgm:cat type="list" pri="24500"/>
    <dgm:cat type="relationship" pri="10500"/>
    <dgm:cat type="officeonline" pri="7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b"/>
        </dgm:alg>
      </dgm:if>
      <dgm:else name="Name3">
        <dgm:alg type="lin">
          <dgm:param type="linDir" val="fromR"/>
          <dgm:param type="nodeVertAlign" val="b"/>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B"/>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b"/>
              </dgm:alg>
            </dgm:if>
            <dgm:else name="Name10">
              <dgm:alg type="lin">
                <dgm:param type="linDir" val="fromR"/>
                <dgm:param type="nodeVertAlign" val="b"/>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B"/>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b"/>
                    </dgm:alg>
                  </dgm:if>
                  <dgm:else name="Name17">
                    <dgm:alg type="lin">
                      <dgm:param type="linDir" val="fromR"/>
                      <dgm:param type="nodeVertAlign" val="b"/>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B"/>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b"/>
                          </dgm:alg>
                        </dgm:if>
                        <dgm:else name="Name24">
                          <dgm:alg type="lin">
                            <dgm:param type="linDir" val="fromR"/>
                            <dgm:param type="nodeVertAlign" val="b"/>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B"/>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b"/>
                                </dgm:alg>
                              </dgm:if>
                              <dgm:else name="Name30">
                                <dgm:alg type="lin">
                                  <dgm:param type="linDir" val="fromR"/>
                                  <dgm:param type="nodeVertAlign" val="b"/>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r>
              <a:rPr lang="en-US" dirty="0"/>
              <a:t>Access Management - Adding Team Member</a:t>
            </a:r>
          </a:p>
        </p:txBody>
      </p:sp>
      <p:sp>
        <p:nvSpPr>
          <p:cNvPr id="3" name="Date Placeholder 2"/>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6063CE14-F338-4FD1-A38B-B0F93ACBCE05}" type="datetimeFigureOut">
              <a:rPr lang="en-US" smtClean="0"/>
              <a:t>2/16/2023</a:t>
            </a:fld>
            <a:endParaRPr lang="en-US" dirty="0"/>
          </a:p>
        </p:txBody>
      </p:sp>
      <p:sp>
        <p:nvSpPr>
          <p:cNvPr id="4" name="Footer Placeholder 3"/>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r>
              <a:rPr lang="en-US" dirty="0"/>
              <a:t>Access Management</a:t>
            </a:r>
          </a:p>
        </p:txBody>
      </p:sp>
      <p:sp>
        <p:nvSpPr>
          <p:cNvPr id="5" name="Slide Number Placeholder 4"/>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405E1A2B-3A2E-4D89-A7BC-0F24D4DA7FAC}" type="slidenum">
              <a:rPr lang="en-US" smtClean="0"/>
              <a:t>‹#›</a:t>
            </a:fld>
            <a:endParaRPr lang="en-US" dirty="0"/>
          </a:p>
        </p:txBody>
      </p:sp>
    </p:spTree>
    <p:extLst>
      <p:ext uri="{BB962C8B-B14F-4D97-AF65-F5344CB8AC3E}">
        <p14:creationId xmlns:p14="http://schemas.microsoft.com/office/powerpoint/2010/main" val="3625924390"/>
      </p:ext>
    </p:extLst>
  </p:cSld>
  <p:clrMap bg1="lt1" tx1="dk1" bg2="lt2" tx2="dk2" accent1="accent1" accent2="accent2" accent3="accent3" accent4="accent4" accent5="accent5" accent6="accent6" hlink="hlink" folHlink="folHlink"/>
  <p:hf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r>
              <a:rPr lang="en-US" dirty="0"/>
              <a:t>Access Management - Adding Team Member</a:t>
            </a:r>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2FFD1B0D-6FE7-4EC5-B940-53B7764A9C2D}" type="datetimeFigureOut">
              <a:rPr lang="en-US" smtClean="0"/>
              <a:t>2/16/2023</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r>
              <a:rPr lang="en-US" dirty="0"/>
              <a:t>Access Management</a:t>
            </a:r>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98667444-59A6-4CE5-9378-8B67F2C73D03}" type="slidenum">
              <a:rPr lang="en-US" smtClean="0"/>
              <a:t>‹#›</a:t>
            </a:fld>
            <a:endParaRPr lang="en-US" dirty="0"/>
          </a:p>
        </p:txBody>
      </p:sp>
    </p:spTree>
    <p:extLst>
      <p:ext uri="{BB962C8B-B14F-4D97-AF65-F5344CB8AC3E}">
        <p14:creationId xmlns:p14="http://schemas.microsoft.com/office/powerpoint/2010/main" val="1282110108"/>
      </p:ext>
    </p:extLst>
  </p:cSld>
  <p:clrMap bg1="lt1" tx1="dk1" bg2="lt2" tx2="dk2" accent1="accent1" accent2="accent2" accent3="accent3" accent4="accent4" accent5="accent5" accent6="accent6" hlink="hlink" folHlink="folHlink"/>
  <p:hf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98667444-59A6-4CE5-9378-8B67F2C73D03}" type="slidenum">
              <a:rPr lang="en-US" smtClean="0"/>
              <a:t>1</a:t>
            </a:fld>
            <a:endParaRPr lang="en-US" dirty="0"/>
          </a:p>
        </p:txBody>
      </p:sp>
      <p:sp>
        <p:nvSpPr>
          <p:cNvPr id="6" name="Footer Placeholder 5">
            <a:extLst>
              <a:ext uri="{FF2B5EF4-FFF2-40B4-BE49-F238E27FC236}">
                <a16:creationId xmlns:a16="http://schemas.microsoft.com/office/drawing/2014/main" id="{AEEFED5A-E52B-2F6B-3B16-7179F7FDCEDD}"/>
              </a:ext>
            </a:extLst>
          </p:cNvPr>
          <p:cNvSpPr>
            <a:spLocks noGrp="1"/>
          </p:cNvSpPr>
          <p:nvPr>
            <p:ph type="ftr" sz="quarter" idx="4"/>
          </p:nvPr>
        </p:nvSpPr>
        <p:spPr/>
        <p:txBody>
          <a:bodyPr/>
          <a:lstStyle/>
          <a:p>
            <a:r>
              <a:rPr lang="en-US" dirty="0"/>
              <a:t>Access Management</a:t>
            </a:r>
          </a:p>
        </p:txBody>
      </p:sp>
      <p:sp>
        <p:nvSpPr>
          <p:cNvPr id="7" name="Header Placeholder 6">
            <a:extLst>
              <a:ext uri="{FF2B5EF4-FFF2-40B4-BE49-F238E27FC236}">
                <a16:creationId xmlns:a16="http://schemas.microsoft.com/office/drawing/2014/main" id="{C949941B-E569-4C83-2934-AA1E2C762551}"/>
              </a:ext>
            </a:extLst>
          </p:cNvPr>
          <p:cNvSpPr>
            <a:spLocks noGrp="1"/>
          </p:cNvSpPr>
          <p:nvPr>
            <p:ph type="hdr" sz="quarter"/>
          </p:nvPr>
        </p:nvSpPr>
        <p:spPr/>
        <p:txBody>
          <a:bodyPr/>
          <a:lstStyle/>
          <a:p>
            <a:r>
              <a:rPr lang="en-US" dirty="0"/>
              <a:t>Access Management - Adding Team Member</a:t>
            </a:r>
          </a:p>
        </p:txBody>
      </p:sp>
    </p:spTree>
    <p:extLst>
      <p:ext uri="{BB962C8B-B14F-4D97-AF65-F5344CB8AC3E}">
        <p14:creationId xmlns:p14="http://schemas.microsoft.com/office/powerpoint/2010/main" val="2250059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effectLst/>
                <a:latin typeface="Calibri" panose="020F0502020204030204" pitchFamily="34" charset="0"/>
                <a:ea typeface="Times New Roman" panose="02020603050405020304" pitchFamily="18" charset="0"/>
              </a:rPr>
              <a:t>For Employer Admins to activate the Employer Access account, you will receive an email with a secure link, click on </a:t>
            </a:r>
            <a:r>
              <a:rPr lang="en-US" sz="1800" b="1" dirty="0">
                <a:effectLst/>
                <a:latin typeface="Calibri" panose="020F0502020204030204" pitchFamily="34" charset="0"/>
                <a:ea typeface="Times New Roman" panose="02020603050405020304" pitchFamily="18" charset="0"/>
              </a:rPr>
              <a:t>Click Here</a:t>
            </a:r>
            <a:r>
              <a:rPr lang="en-US" sz="1800" dirty="0">
                <a:effectLst/>
                <a:latin typeface="Calibri" panose="020F0502020204030204" pitchFamily="34" charset="0"/>
                <a:ea typeface="Times New Roman" panose="02020603050405020304" pitchFamily="18" charset="0"/>
              </a:rPr>
              <a:t> in the email to be directed to the IMRF login page to register.</a:t>
            </a:r>
          </a:p>
          <a:p>
            <a:pPr marL="0" marR="0">
              <a:spcBef>
                <a:spcPts val="0"/>
              </a:spcBef>
              <a:spcAft>
                <a:spcPts val="0"/>
              </a:spcAft>
            </a:pP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98667444-59A6-4CE5-9378-8B67F2C73D03}" type="slidenum">
              <a:rPr lang="en-US" smtClean="0"/>
              <a:t>2</a:t>
            </a:fld>
            <a:endParaRPr lang="en-US" dirty="0"/>
          </a:p>
        </p:txBody>
      </p:sp>
      <p:sp>
        <p:nvSpPr>
          <p:cNvPr id="6" name="Footer Placeholder 5">
            <a:extLst>
              <a:ext uri="{FF2B5EF4-FFF2-40B4-BE49-F238E27FC236}">
                <a16:creationId xmlns:a16="http://schemas.microsoft.com/office/drawing/2014/main" id="{1CD776A3-8C56-8347-B04E-816CA44B5795}"/>
              </a:ext>
            </a:extLst>
          </p:cNvPr>
          <p:cNvSpPr>
            <a:spLocks noGrp="1"/>
          </p:cNvSpPr>
          <p:nvPr>
            <p:ph type="ftr" sz="quarter" idx="4"/>
          </p:nvPr>
        </p:nvSpPr>
        <p:spPr/>
        <p:txBody>
          <a:bodyPr/>
          <a:lstStyle/>
          <a:p>
            <a:r>
              <a:rPr lang="en-US" dirty="0"/>
              <a:t>Access Management</a:t>
            </a:r>
          </a:p>
        </p:txBody>
      </p:sp>
      <p:sp>
        <p:nvSpPr>
          <p:cNvPr id="7" name="Header Placeholder 6">
            <a:extLst>
              <a:ext uri="{FF2B5EF4-FFF2-40B4-BE49-F238E27FC236}">
                <a16:creationId xmlns:a16="http://schemas.microsoft.com/office/drawing/2014/main" id="{97AAB48F-6D57-90D7-7E8A-B86C7C3F6B59}"/>
              </a:ext>
            </a:extLst>
          </p:cNvPr>
          <p:cNvSpPr>
            <a:spLocks noGrp="1"/>
          </p:cNvSpPr>
          <p:nvPr>
            <p:ph type="hdr" sz="quarter"/>
          </p:nvPr>
        </p:nvSpPr>
        <p:spPr/>
        <p:txBody>
          <a:bodyPr/>
          <a:lstStyle/>
          <a:p>
            <a:r>
              <a:rPr lang="en-US" dirty="0"/>
              <a:t>Access Management - Adding Team Member</a:t>
            </a:r>
          </a:p>
        </p:txBody>
      </p:sp>
    </p:spTree>
    <p:extLst>
      <p:ext uri="{BB962C8B-B14F-4D97-AF65-F5344CB8AC3E}">
        <p14:creationId xmlns:p14="http://schemas.microsoft.com/office/powerpoint/2010/main" val="36317759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Calibri" panose="020F0502020204030204" pitchFamily="34" charset="0"/>
              <a:ea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Times New Roman" panose="02020603050405020304" pitchFamily="18" charset="0"/>
              </a:rPr>
              <a:t>The link brings you to the IMRF Portal Log in screen to use your business email as the User ID and the temporary password to Log In. </a:t>
            </a:r>
            <a:endParaRPr lang="en-US" dirty="0"/>
          </a:p>
        </p:txBody>
      </p:sp>
      <p:sp>
        <p:nvSpPr>
          <p:cNvPr id="4" name="Slide Number Placeholder 3"/>
          <p:cNvSpPr>
            <a:spLocks noGrp="1"/>
          </p:cNvSpPr>
          <p:nvPr>
            <p:ph type="sldNum" sz="quarter" idx="5"/>
          </p:nvPr>
        </p:nvSpPr>
        <p:spPr/>
        <p:txBody>
          <a:bodyPr/>
          <a:lstStyle/>
          <a:p>
            <a:fld id="{98667444-59A6-4CE5-9378-8B67F2C73D03}" type="slidenum">
              <a:rPr lang="en-US" smtClean="0"/>
              <a:t>3</a:t>
            </a:fld>
            <a:endParaRPr lang="en-US" dirty="0"/>
          </a:p>
        </p:txBody>
      </p:sp>
      <p:sp>
        <p:nvSpPr>
          <p:cNvPr id="6" name="Footer Placeholder 5">
            <a:extLst>
              <a:ext uri="{FF2B5EF4-FFF2-40B4-BE49-F238E27FC236}">
                <a16:creationId xmlns:a16="http://schemas.microsoft.com/office/drawing/2014/main" id="{1CD776A3-8C56-8347-B04E-816CA44B5795}"/>
              </a:ext>
            </a:extLst>
          </p:cNvPr>
          <p:cNvSpPr>
            <a:spLocks noGrp="1"/>
          </p:cNvSpPr>
          <p:nvPr>
            <p:ph type="ftr" sz="quarter" idx="4"/>
          </p:nvPr>
        </p:nvSpPr>
        <p:spPr/>
        <p:txBody>
          <a:bodyPr/>
          <a:lstStyle/>
          <a:p>
            <a:r>
              <a:rPr lang="en-US" dirty="0"/>
              <a:t>Access Management</a:t>
            </a:r>
          </a:p>
        </p:txBody>
      </p:sp>
      <p:sp>
        <p:nvSpPr>
          <p:cNvPr id="7" name="Header Placeholder 6">
            <a:extLst>
              <a:ext uri="{FF2B5EF4-FFF2-40B4-BE49-F238E27FC236}">
                <a16:creationId xmlns:a16="http://schemas.microsoft.com/office/drawing/2014/main" id="{97AAB48F-6D57-90D7-7E8A-B86C7C3F6B59}"/>
              </a:ext>
            </a:extLst>
          </p:cNvPr>
          <p:cNvSpPr>
            <a:spLocks noGrp="1"/>
          </p:cNvSpPr>
          <p:nvPr>
            <p:ph type="hdr" sz="quarter"/>
          </p:nvPr>
        </p:nvSpPr>
        <p:spPr/>
        <p:txBody>
          <a:bodyPr/>
          <a:lstStyle/>
          <a:p>
            <a:r>
              <a:rPr lang="en-US" dirty="0"/>
              <a:t>Access Management - Adding Team Member</a:t>
            </a:r>
          </a:p>
        </p:txBody>
      </p:sp>
    </p:spTree>
    <p:extLst>
      <p:ext uri="{BB962C8B-B14F-4D97-AF65-F5344CB8AC3E}">
        <p14:creationId xmlns:p14="http://schemas.microsoft.com/office/powerpoint/2010/main" val="36317759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Times New Roman" panose="02020603050405020304" pitchFamily="18" charset="0"/>
              </a:rPr>
              <a:t>You will be asked to set up a unique password.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Calibri" panose="020F0502020204030204" pitchFamily="34"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Times New Roman" panose="02020603050405020304" pitchFamily="18" charset="0"/>
              </a:rPr>
              <a:t>Password must include between 10 and 30 characters, 1 upper case letter, 1 lower case character, 1 number and 1 special character.</a:t>
            </a:r>
            <a:endParaRPr lang="en-US" dirty="0"/>
          </a:p>
        </p:txBody>
      </p:sp>
      <p:sp>
        <p:nvSpPr>
          <p:cNvPr id="4" name="Header Placeholder 3"/>
          <p:cNvSpPr>
            <a:spLocks noGrp="1"/>
          </p:cNvSpPr>
          <p:nvPr>
            <p:ph type="hdr" sz="quarter"/>
          </p:nvPr>
        </p:nvSpPr>
        <p:spPr/>
        <p:txBody>
          <a:bodyPr/>
          <a:lstStyle/>
          <a:p>
            <a:r>
              <a:rPr lang="en-US"/>
              <a:t>Access Management - Adding Team Member</a:t>
            </a:r>
            <a:endParaRPr lang="en-US" dirty="0"/>
          </a:p>
        </p:txBody>
      </p:sp>
      <p:sp>
        <p:nvSpPr>
          <p:cNvPr id="5" name="Footer Placeholder 4"/>
          <p:cNvSpPr>
            <a:spLocks noGrp="1"/>
          </p:cNvSpPr>
          <p:nvPr>
            <p:ph type="ftr" sz="quarter" idx="4"/>
          </p:nvPr>
        </p:nvSpPr>
        <p:spPr/>
        <p:txBody>
          <a:bodyPr/>
          <a:lstStyle/>
          <a:p>
            <a:r>
              <a:rPr lang="en-US"/>
              <a:t>Access Management</a:t>
            </a:r>
            <a:endParaRPr lang="en-US" dirty="0"/>
          </a:p>
        </p:txBody>
      </p:sp>
      <p:sp>
        <p:nvSpPr>
          <p:cNvPr id="6" name="Slide Number Placeholder 5"/>
          <p:cNvSpPr>
            <a:spLocks noGrp="1"/>
          </p:cNvSpPr>
          <p:nvPr>
            <p:ph type="sldNum" sz="quarter" idx="5"/>
          </p:nvPr>
        </p:nvSpPr>
        <p:spPr/>
        <p:txBody>
          <a:bodyPr/>
          <a:lstStyle/>
          <a:p>
            <a:fld id="{98667444-59A6-4CE5-9378-8B67F2C73D03}" type="slidenum">
              <a:rPr lang="en-US" smtClean="0"/>
              <a:t>4</a:t>
            </a:fld>
            <a:endParaRPr lang="en-US" dirty="0"/>
          </a:p>
        </p:txBody>
      </p:sp>
    </p:spTree>
    <p:extLst>
      <p:ext uri="{BB962C8B-B14F-4D97-AF65-F5344CB8AC3E}">
        <p14:creationId xmlns:p14="http://schemas.microsoft.com/office/powerpoint/2010/main" val="23837508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Times New Roman" panose="02020603050405020304" pitchFamily="18" charset="0"/>
              </a:rPr>
              <a:t>After you have selected a Password, you will then be asked to set up 3 security questions from a list. You can click on the  modify drop down arrow to show the options of questions. Click Next when complete.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Calibri" panose="020F0502020204030204" pitchFamily="34"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Times New Roman" panose="02020603050405020304" pitchFamily="18" charset="0"/>
              </a:rPr>
              <a:t>The system uses these questions and answers if you forget your password and need to reset.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Calibri" panose="020F0502020204030204" pitchFamily="34"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Times New Roman" panose="02020603050405020304" pitchFamily="18" charset="0"/>
              </a:rPr>
              <a:t>You </a:t>
            </a:r>
            <a:r>
              <a:rPr lang="en-US" sz="1800">
                <a:effectLst/>
                <a:latin typeface="Calibri" panose="020F0502020204030204" pitchFamily="34" charset="0"/>
                <a:ea typeface="Times New Roman" panose="02020603050405020304" pitchFamily="18" charset="0"/>
              </a:rPr>
              <a:t>only need </a:t>
            </a:r>
            <a:r>
              <a:rPr lang="en-US" sz="1800" dirty="0">
                <a:effectLst/>
                <a:latin typeface="Calibri" panose="020F0502020204030204" pitchFamily="34" charset="0"/>
                <a:ea typeface="Times New Roman" panose="02020603050405020304" pitchFamily="18" charset="0"/>
              </a:rPr>
              <a:t>to select questions and answers upon initial login. </a:t>
            </a:r>
          </a:p>
          <a:p>
            <a:endParaRPr lang="en-US" dirty="0"/>
          </a:p>
        </p:txBody>
      </p:sp>
      <p:sp>
        <p:nvSpPr>
          <p:cNvPr id="4" name="Header Placeholder 3"/>
          <p:cNvSpPr>
            <a:spLocks noGrp="1"/>
          </p:cNvSpPr>
          <p:nvPr>
            <p:ph type="hdr" sz="quarter"/>
          </p:nvPr>
        </p:nvSpPr>
        <p:spPr/>
        <p:txBody>
          <a:bodyPr/>
          <a:lstStyle/>
          <a:p>
            <a:r>
              <a:rPr lang="en-US"/>
              <a:t>Access Management - Adding Team Member</a:t>
            </a:r>
            <a:endParaRPr lang="en-US" dirty="0"/>
          </a:p>
        </p:txBody>
      </p:sp>
      <p:sp>
        <p:nvSpPr>
          <p:cNvPr id="5" name="Footer Placeholder 4"/>
          <p:cNvSpPr>
            <a:spLocks noGrp="1"/>
          </p:cNvSpPr>
          <p:nvPr>
            <p:ph type="ftr" sz="quarter" idx="4"/>
          </p:nvPr>
        </p:nvSpPr>
        <p:spPr/>
        <p:txBody>
          <a:bodyPr/>
          <a:lstStyle/>
          <a:p>
            <a:r>
              <a:rPr lang="en-US"/>
              <a:t>Access Management</a:t>
            </a:r>
            <a:endParaRPr lang="en-US" dirty="0"/>
          </a:p>
        </p:txBody>
      </p:sp>
      <p:sp>
        <p:nvSpPr>
          <p:cNvPr id="6" name="Slide Number Placeholder 5"/>
          <p:cNvSpPr>
            <a:spLocks noGrp="1"/>
          </p:cNvSpPr>
          <p:nvPr>
            <p:ph type="sldNum" sz="quarter" idx="5"/>
          </p:nvPr>
        </p:nvSpPr>
        <p:spPr/>
        <p:txBody>
          <a:bodyPr/>
          <a:lstStyle/>
          <a:p>
            <a:fld id="{98667444-59A6-4CE5-9378-8B67F2C73D03}" type="slidenum">
              <a:rPr lang="en-US" smtClean="0"/>
              <a:t>5</a:t>
            </a:fld>
            <a:endParaRPr lang="en-US" dirty="0"/>
          </a:p>
        </p:txBody>
      </p:sp>
    </p:spTree>
    <p:extLst>
      <p:ext uri="{BB962C8B-B14F-4D97-AF65-F5344CB8AC3E}">
        <p14:creationId xmlns:p14="http://schemas.microsoft.com/office/powerpoint/2010/main" val="36164223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confirm your security questions, click the Save button. </a:t>
            </a:r>
          </a:p>
        </p:txBody>
      </p:sp>
      <p:sp>
        <p:nvSpPr>
          <p:cNvPr id="4" name="Header Placeholder 3"/>
          <p:cNvSpPr>
            <a:spLocks noGrp="1"/>
          </p:cNvSpPr>
          <p:nvPr>
            <p:ph type="hdr" sz="quarter"/>
          </p:nvPr>
        </p:nvSpPr>
        <p:spPr/>
        <p:txBody>
          <a:bodyPr/>
          <a:lstStyle/>
          <a:p>
            <a:r>
              <a:rPr lang="en-US"/>
              <a:t>Access Management - Adding Team Member</a:t>
            </a:r>
            <a:endParaRPr lang="en-US" dirty="0"/>
          </a:p>
        </p:txBody>
      </p:sp>
      <p:sp>
        <p:nvSpPr>
          <p:cNvPr id="5" name="Footer Placeholder 4"/>
          <p:cNvSpPr>
            <a:spLocks noGrp="1"/>
          </p:cNvSpPr>
          <p:nvPr>
            <p:ph type="ftr" sz="quarter" idx="4"/>
          </p:nvPr>
        </p:nvSpPr>
        <p:spPr/>
        <p:txBody>
          <a:bodyPr/>
          <a:lstStyle/>
          <a:p>
            <a:r>
              <a:rPr lang="en-US"/>
              <a:t>Access Management</a:t>
            </a:r>
            <a:endParaRPr lang="en-US" dirty="0"/>
          </a:p>
        </p:txBody>
      </p:sp>
      <p:sp>
        <p:nvSpPr>
          <p:cNvPr id="6" name="Slide Number Placeholder 5"/>
          <p:cNvSpPr>
            <a:spLocks noGrp="1"/>
          </p:cNvSpPr>
          <p:nvPr>
            <p:ph type="sldNum" sz="quarter" idx="5"/>
          </p:nvPr>
        </p:nvSpPr>
        <p:spPr/>
        <p:txBody>
          <a:bodyPr/>
          <a:lstStyle/>
          <a:p>
            <a:fld id="{98667444-59A6-4CE5-9378-8B67F2C73D03}" type="slidenum">
              <a:rPr lang="en-US" smtClean="0"/>
              <a:t>6</a:t>
            </a:fld>
            <a:endParaRPr lang="en-US" dirty="0"/>
          </a:p>
        </p:txBody>
      </p:sp>
    </p:spTree>
    <p:extLst>
      <p:ext uri="{BB962C8B-B14F-4D97-AF65-F5344CB8AC3E}">
        <p14:creationId xmlns:p14="http://schemas.microsoft.com/office/powerpoint/2010/main" val="24798300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complete the registration process, please read and accept the Terms of Use. Click Save. Once that is done you will see the terms of use accepted successfully. Click Continue to have access to the portal.  </a:t>
            </a:r>
          </a:p>
        </p:txBody>
      </p:sp>
      <p:sp>
        <p:nvSpPr>
          <p:cNvPr id="4" name="Header Placeholder 3"/>
          <p:cNvSpPr>
            <a:spLocks noGrp="1"/>
          </p:cNvSpPr>
          <p:nvPr>
            <p:ph type="hdr" sz="quarter"/>
          </p:nvPr>
        </p:nvSpPr>
        <p:spPr/>
        <p:txBody>
          <a:bodyPr/>
          <a:lstStyle/>
          <a:p>
            <a:r>
              <a:rPr lang="en-US"/>
              <a:t>Access Management - Adding Team Member</a:t>
            </a:r>
            <a:endParaRPr lang="en-US" dirty="0"/>
          </a:p>
        </p:txBody>
      </p:sp>
      <p:sp>
        <p:nvSpPr>
          <p:cNvPr id="5" name="Footer Placeholder 4"/>
          <p:cNvSpPr>
            <a:spLocks noGrp="1"/>
          </p:cNvSpPr>
          <p:nvPr>
            <p:ph type="ftr" sz="quarter" idx="4"/>
          </p:nvPr>
        </p:nvSpPr>
        <p:spPr/>
        <p:txBody>
          <a:bodyPr/>
          <a:lstStyle/>
          <a:p>
            <a:r>
              <a:rPr lang="en-US"/>
              <a:t>Access Management</a:t>
            </a:r>
            <a:endParaRPr lang="en-US" dirty="0"/>
          </a:p>
        </p:txBody>
      </p:sp>
      <p:sp>
        <p:nvSpPr>
          <p:cNvPr id="6" name="Slide Number Placeholder 5"/>
          <p:cNvSpPr>
            <a:spLocks noGrp="1"/>
          </p:cNvSpPr>
          <p:nvPr>
            <p:ph type="sldNum" sz="quarter" idx="5"/>
          </p:nvPr>
        </p:nvSpPr>
        <p:spPr/>
        <p:txBody>
          <a:bodyPr/>
          <a:lstStyle/>
          <a:p>
            <a:fld id="{98667444-59A6-4CE5-9378-8B67F2C73D03}" type="slidenum">
              <a:rPr lang="en-US" smtClean="0"/>
              <a:t>7</a:t>
            </a:fld>
            <a:endParaRPr lang="en-US" dirty="0"/>
          </a:p>
        </p:txBody>
      </p:sp>
    </p:spTree>
    <p:extLst>
      <p:ext uri="{BB962C8B-B14F-4D97-AF65-F5344CB8AC3E}">
        <p14:creationId xmlns:p14="http://schemas.microsoft.com/office/powerpoint/2010/main" val="35475752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Thank you for viewing. If you still have questions, please reach out to IMRF via Secure Message.  You may also reach us by phone at 800-728-7971.  Thanks again.</a:t>
            </a:r>
          </a:p>
          <a:p>
            <a:endParaRPr lang="en-US" dirty="0"/>
          </a:p>
        </p:txBody>
      </p:sp>
      <p:sp>
        <p:nvSpPr>
          <p:cNvPr id="4" name="Slide Number Placeholder 3"/>
          <p:cNvSpPr>
            <a:spLocks noGrp="1"/>
          </p:cNvSpPr>
          <p:nvPr>
            <p:ph type="sldNum" sz="quarter" idx="5"/>
          </p:nvPr>
        </p:nvSpPr>
        <p:spPr/>
        <p:txBody>
          <a:bodyPr/>
          <a:lstStyle/>
          <a:p>
            <a:fld id="{98667444-59A6-4CE5-9378-8B67F2C73D03}" type="slidenum">
              <a:rPr lang="en-US" smtClean="0"/>
              <a:t>8</a:t>
            </a:fld>
            <a:endParaRPr lang="en-US"/>
          </a:p>
        </p:txBody>
      </p:sp>
    </p:spTree>
    <p:extLst>
      <p:ext uri="{BB962C8B-B14F-4D97-AF65-F5344CB8AC3E}">
        <p14:creationId xmlns:p14="http://schemas.microsoft.com/office/powerpoint/2010/main" val="70023888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524000" y="1407588"/>
            <a:ext cx="9144000" cy="2387600"/>
          </a:xfrm>
        </p:spPr>
        <p:txBody>
          <a:bodyPr anchor="ctr">
            <a:normAutofit/>
          </a:bodyPr>
          <a:lstStyle>
            <a:lvl1pPr algn="ctr">
              <a:defRPr sz="4000"/>
            </a:lvl1pPr>
          </a:lstStyle>
          <a:p>
            <a:r>
              <a:rPr lang="en-US" dirty="0"/>
              <a:t>Click to edit Master title style</a:t>
            </a:r>
          </a:p>
        </p:txBody>
      </p:sp>
      <p:sp>
        <p:nvSpPr>
          <p:cNvPr id="3" name="Subtitle 2"/>
          <p:cNvSpPr>
            <a:spLocks noGrp="1"/>
          </p:cNvSpPr>
          <p:nvPr>
            <p:ph type="subTitle" idx="1"/>
          </p:nvPr>
        </p:nvSpPr>
        <p:spPr>
          <a:xfrm>
            <a:off x="1524000" y="3887263"/>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4457740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34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1" y="365125"/>
            <a:ext cx="6972300" cy="1325563"/>
          </a:xfrm>
        </p:spPr>
        <p:txBody>
          <a:bodyPr/>
          <a:lstStyle/>
          <a:p>
            <a:r>
              <a:rPr lang="en-US"/>
              <a:t>Click to edit Master title style</a:t>
            </a:r>
          </a:p>
        </p:txBody>
      </p:sp>
      <p:sp>
        <p:nvSpPr>
          <p:cNvPr id="3" name="Content Placeholder 2"/>
          <p:cNvSpPr>
            <a:spLocks noGrp="1"/>
          </p:cNvSpPr>
          <p:nvPr>
            <p:ph idx="1"/>
          </p:nvPr>
        </p:nvSpPr>
        <p:spPr>
          <a:xfrm>
            <a:off x="838200" y="1825625"/>
            <a:ext cx="6972301"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r>
              <a:rPr lang="en-US" dirty="0"/>
              <a:t>Employer Access  Register Employer Admin</a:t>
            </a:r>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2729491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24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1" y="365125"/>
            <a:ext cx="6972300" cy="1325563"/>
          </a:xfrm>
        </p:spPr>
        <p:txBody>
          <a:bodyPr/>
          <a:lstStyle/>
          <a:p>
            <a:r>
              <a:rPr lang="en-US"/>
              <a:t>Click to edit Master title style</a:t>
            </a:r>
          </a:p>
        </p:txBody>
      </p:sp>
      <p:sp>
        <p:nvSpPr>
          <p:cNvPr id="3" name="Content Placeholder 2"/>
          <p:cNvSpPr>
            <a:spLocks noGrp="1"/>
          </p:cNvSpPr>
          <p:nvPr>
            <p:ph idx="1"/>
          </p:nvPr>
        </p:nvSpPr>
        <p:spPr>
          <a:xfrm>
            <a:off x="838200" y="1825625"/>
            <a:ext cx="6972301"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r>
              <a:rPr lang="en-US" dirty="0"/>
              <a:t>Employer Access  Register Employer Admin</a:t>
            </a:r>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26079617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29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1" y="365125"/>
            <a:ext cx="6972300" cy="1325563"/>
          </a:xfrm>
        </p:spPr>
        <p:txBody>
          <a:bodyPr/>
          <a:lstStyle/>
          <a:p>
            <a:r>
              <a:rPr lang="en-US"/>
              <a:t>Click to edit Master title style</a:t>
            </a:r>
          </a:p>
        </p:txBody>
      </p:sp>
      <p:sp>
        <p:nvSpPr>
          <p:cNvPr id="3" name="Content Placeholder 2"/>
          <p:cNvSpPr>
            <a:spLocks noGrp="1"/>
          </p:cNvSpPr>
          <p:nvPr>
            <p:ph idx="1"/>
          </p:nvPr>
        </p:nvSpPr>
        <p:spPr>
          <a:xfrm>
            <a:off x="838200" y="1825625"/>
            <a:ext cx="6972301"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r>
              <a:rPr lang="en-US" dirty="0"/>
              <a:t>Employer Access  Register Employer Admin</a:t>
            </a:r>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4424689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20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1" y="365125"/>
            <a:ext cx="6972300" cy="1325563"/>
          </a:xfrm>
        </p:spPr>
        <p:txBody>
          <a:bodyPr/>
          <a:lstStyle/>
          <a:p>
            <a:r>
              <a:rPr lang="en-US"/>
              <a:t>Click to edit Master title style</a:t>
            </a:r>
          </a:p>
        </p:txBody>
      </p:sp>
      <p:sp>
        <p:nvSpPr>
          <p:cNvPr id="3" name="Content Placeholder 2"/>
          <p:cNvSpPr>
            <a:spLocks noGrp="1"/>
          </p:cNvSpPr>
          <p:nvPr>
            <p:ph idx="1"/>
          </p:nvPr>
        </p:nvSpPr>
        <p:spPr>
          <a:xfrm>
            <a:off x="838200" y="1825625"/>
            <a:ext cx="6972301"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r>
              <a:rPr lang="en-US" dirty="0"/>
              <a:t>Employer Access  Register Employer Admin</a:t>
            </a:r>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41721773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21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1" y="365125"/>
            <a:ext cx="6972300" cy="1325563"/>
          </a:xfrm>
        </p:spPr>
        <p:txBody>
          <a:bodyPr/>
          <a:lstStyle/>
          <a:p>
            <a:r>
              <a:rPr lang="en-US"/>
              <a:t>Click to edit Master title style</a:t>
            </a:r>
          </a:p>
        </p:txBody>
      </p:sp>
      <p:sp>
        <p:nvSpPr>
          <p:cNvPr id="3" name="Content Placeholder 2"/>
          <p:cNvSpPr>
            <a:spLocks noGrp="1"/>
          </p:cNvSpPr>
          <p:nvPr>
            <p:ph idx="1"/>
          </p:nvPr>
        </p:nvSpPr>
        <p:spPr>
          <a:xfrm>
            <a:off x="838200" y="1825625"/>
            <a:ext cx="6972301"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r>
              <a:rPr lang="en-US" dirty="0"/>
              <a:t>Employer Access  Register Employer Admin</a:t>
            </a:r>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4975828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35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1" y="365125"/>
            <a:ext cx="6972300" cy="1325563"/>
          </a:xfrm>
        </p:spPr>
        <p:txBody>
          <a:bodyPr/>
          <a:lstStyle/>
          <a:p>
            <a:r>
              <a:rPr lang="en-US" dirty="0"/>
              <a:t>Click to edit Master title style</a:t>
            </a:r>
          </a:p>
        </p:txBody>
      </p:sp>
      <p:sp>
        <p:nvSpPr>
          <p:cNvPr id="3" name="Content Placeholder 2"/>
          <p:cNvSpPr>
            <a:spLocks noGrp="1"/>
          </p:cNvSpPr>
          <p:nvPr>
            <p:ph idx="1"/>
          </p:nvPr>
        </p:nvSpPr>
        <p:spPr>
          <a:xfrm>
            <a:off x="838200" y="1825625"/>
            <a:ext cx="6972301" cy="435133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Footer Placeholder 8"/>
          <p:cNvSpPr>
            <a:spLocks noGrp="1"/>
          </p:cNvSpPr>
          <p:nvPr>
            <p:ph type="ftr" sz="quarter" idx="11"/>
          </p:nvPr>
        </p:nvSpPr>
        <p:spPr/>
        <p:txBody>
          <a:bodyPr/>
          <a:lstStyle/>
          <a:p>
            <a:r>
              <a:rPr lang="en-US" dirty="0"/>
              <a:t>Employer Access  Register Employer Admin</a:t>
            </a:r>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13328270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31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1" y="365125"/>
            <a:ext cx="6972300" cy="1325563"/>
          </a:xfrm>
        </p:spPr>
        <p:txBody>
          <a:bodyPr/>
          <a:lstStyle/>
          <a:p>
            <a:r>
              <a:rPr lang="en-US"/>
              <a:t>Click to edit Master title style</a:t>
            </a:r>
          </a:p>
        </p:txBody>
      </p:sp>
      <p:sp>
        <p:nvSpPr>
          <p:cNvPr id="3" name="Content Placeholder 2"/>
          <p:cNvSpPr>
            <a:spLocks noGrp="1"/>
          </p:cNvSpPr>
          <p:nvPr>
            <p:ph idx="1"/>
          </p:nvPr>
        </p:nvSpPr>
        <p:spPr>
          <a:xfrm>
            <a:off x="838200" y="1825625"/>
            <a:ext cx="6972301"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r>
              <a:rPr lang="en-US" dirty="0"/>
              <a:t>Employer Access  Register Employer Admin</a:t>
            </a:r>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3046387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16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1" y="365125"/>
            <a:ext cx="6972300" cy="1325563"/>
          </a:xfrm>
        </p:spPr>
        <p:txBody>
          <a:bodyPr/>
          <a:lstStyle/>
          <a:p>
            <a:r>
              <a:rPr lang="en-US"/>
              <a:t>Click to edit Master title style</a:t>
            </a:r>
          </a:p>
        </p:txBody>
      </p:sp>
      <p:sp>
        <p:nvSpPr>
          <p:cNvPr id="3" name="Content Placeholder 2"/>
          <p:cNvSpPr>
            <a:spLocks noGrp="1"/>
          </p:cNvSpPr>
          <p:nvPr>
            <p:ph idx="1"/>
          </p:nvPr>
        </p:nvSpPr>
        <p:spPr>
          <a:xfrm>
            <a:off x="838200" y="1825625"/>
            <a:ext cx="6972301"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r>
              <a:rPr lang="en-US" dirty="0"/>
              <a:t>Employer Access  Register Employer Admin</a:t>
            </a:r>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33781074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30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1" y="365125"/>
            <a:ext cx="6972300" cy="1325563"/>
          </a:xfrm>
        </p:spPr>
        <p:txBody>
          <a:bodyPr/>
          <a:lstStyle/>
          <a:p>
            <a:r>
              <a:rPr lang="en-US"/>
              <a:t>Click to edit Master title style</a:t>
            </a:r>
          </a:p>
        </p:txBody>
      </p:sp>
      <p:sp>
        <p:nvSpPr>
          <p:cNvPr id="3" name="Content Placeholder 2"/>
          <p:cNvSpPr>
            <a:spLocks noGrp="1"/>
          </p:cNvSpPr>
          <p:nvPr>
            <p:ph idx="1"/>
          </p:nvPr>
        </p:nvSpPr>
        <p:spPr>
          <a:xfrm>
            <a:off x="838200" y="1825625"/>
            <a:ext cx="6972301"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r>
              <a:rPr lang="en-US" dirty="0"/>
              <a:t>Employer Access  Register Employer Admin</a:t>
            </a:r>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8740327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15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1" y="365125"/>
            <a:ext cx="6972300" cy="1325563"/>
          </a:xfrm>
        </p:spPr>
        <p:txBody>
          <a:bodyPr/>
          <a:lstStyle/>
          <a:p>
            <a:r>
              <a:rPr lang="en-US"/>
              <a:t>Click to edit Master title style</a:t>
            </a:r>
          </a:p>
        </p:txBody>
      </p:sp>
      <p:sp>
        <p:nvSpPr>
          <p:cNvPr id="3" name="Content Placeholder 2"/>
          <p:cNvSpPr>
            <a:spLocks noGrp="1"/>
          </p:cNvSpPr>
          <p:nvPr>
            <p:ph idx="1"/>
          </p:nvPr>
        </p:nvSpPr>
        <p:spPr>
          <a:xfrm>
            <a:off x="838200" y="1825625"/>
            <a:ext cx="6972301"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r>
              <a:rPr lang="en-US" dirty="0"/>
              <a:t>Employer Access  Register Employer Admin</a:t>
            </a:r>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38041495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r>
              <a:rPr lang="en-US" dirty="0"/>
              <a:t>Employer Access  Register Employer Admin</a:t>
            </a:r>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243008565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32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1" y="365125"/>
            <a:ext cx="6972300" cy="1325563"/>
          </a:xfrm>
        </p:spPr>
        <p:txBody>
          <a:bodyPr/>
          <a:lstStyle/>
          <a:p>
            <a:r>
              <a:rPr lang="en-US"/>
              <a:t>Click to edit Master title style</a:t>
            </a:r>
          </a:p>
        </p:txBody>
      </p:sp>
      <p:sp>
        <p:nvSpPr>
          <p:cNvPr id="3" name="Content Placeholder 2"/>
          <p:cNvSpPr>
            <a:spLocks noGrp="1"/>
          </p:cNvSpPr>
          <p:nvPr>
            <p:ph idx="1"/>
          </p:nvPr>
        </p:nvSpPr>
        <p:spPr>
          <a:xfrm>
            <a:off x="838200" y="1825625"/>
            <a:ext cx="6972301"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r>
              <a:rPr lang="en-US" dirty="0"/>
              <a:t>Employer Access  Register Employer Admin</a:t>
            </a:r>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202906985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12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0" y="365125"/>
            <a:ext cx="6938433" cy="1325563"/>
          </a:xfrm>
        </p:spPr>
        <p:txBody>
          <a:bodyPr/>
          <a:lstStyle/>
          <a:p>
            <a:r>
              <a:rPr lang="en-US"/>
              <a:t>Click to edit Master title style</a:t>
            </a:r>
          </a:p>
        </p:txBody>
      </p:sp>
      <p:sp>
        <p:nvSpPr>
          <p:cNvPr id="3" name="Content Placeholder 2"/>
          <p:cNvSpPr>
            <a:spLocks noGrp="1"/>
          </p:cNvSpPr>
          <p:nvPr>
            <p:ph idx="1"/>
          </p:nvPr>
        </p:nvSpPr>
        <p:spPr>
          <a:xfrm>
            <a:off x="838200" y="1825625"/>
            <a:ext cx="6938433"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r>
              <a:rPr lang="en-US" dirty="0"/>
              <a:t>Employer Access  Register Employer Admin</a:t>
            </a:r>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162026106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13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0" y="365125"/>
            <a:ext cx="6938433" cy="1325563"/>
          </a:xfrm>
        </p:spPr>
        <p:txBody>
          <a:bodyPr/>
          <a:lstStyle/>
          <a:p>
            <a:r>
              <a:rPr lang="en-US"/>
              <a:t>Click to edit Master title style</a:t>
            </a:r>
          </a:p>
        </p:txBody>
      </p:sp>
      <p:sp>
        <p:nvSpPr>
          <p:cNvPr id="3" name="Content Placeholder 2"/>
          <p:cNvSpPr>
            <a:spLocks noGrp="1"/>
          </p:cNvSpPr>
          <p:nvPr>
            <p:ph idx="1"/>
          </p:nvPr>
        </p:nvSpPr>
        <p:spPr>
          <a:xfrm>
            <a:off x="838200" y="1825625"/>
            <a:ext cx="6938433"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r>
              <a:rPr lang="en-US" dirty="0"/>
              <a:t>Employer Access  Register Employer Admin</a:t>
            </a:r>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417708317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42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0" y="365125"/>
            <a:ext cx="6938433" cy="1325563"/>
          </a:xfrm>
        </p:spPr>
        <p:txBody>
          <a:bodyPr/>
          <a:lstStyle/>
          <a:p>
            <a:r>
              <a:rPr lang="en-US"/>
              <a:t>Click to edit Master title style</a:t>
            </a:r>
          </a:p>
        </p:txBody>
      </p:sp>
      <p:sp>
        <p:nvSpPr>
          <p:cNvPr id="3" name="Content Placeholder 2"/>
          <p:cNvSpPr>
            <a:spLocks noGrp="1"/>
          </p:cNvSpPr>
          <p:nvPr>
            <p:ph idx="1"/>
          </p:nvPr>
        </p:nvSpPr>
        <p:spPr>
          <a:xfrm>
            <a:off x="838200" y="1825625"/>
            <a:ext cx="6938433"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r>
              <a:rPr lang="en-US" dirty="0"/>
              <a:t>Employer Access  Register Employer Admin</a:t>
            </a:r>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182936760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44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0" y="365125"/>
            <a:ext cx="6938433" cy="1325563"/>
          </a:xfrm>
        </p:spPr>
        <p:txBody>
          <a:bodyPr/>
          <a:lstStyle/>
          <a:p>
            <a:r>
              <a:rPr lang="en-US"/>
              <a:t>Click to edit Master title style</a:t>
            </a:r>
          </a:p>
        </p:txBody>
      </p:sp>
      <p:sp>
        <p:nvSpPr>
          <p:cNvPr id="3" name="Content Placeholder 2"/>
          <p:cNvSpPr>
            <a:spLocks noGrp="1"/>
          </p:cNvSpPr>
          <p:nvPr>
            <p:ph idx="1"/>
          </p:nvPr>
        </p:nvSpPr>
        <p:spPr>
          <a:xfrm>
            <a:off x="838200" y="1825625"/>
            <a:ext cx="6938433"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r>
              <a:rPr lang="en-US" dirty="0"/>
              <a:t>Employer Access  Register Employer Admin</a:t>
            </a:r>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380146941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43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0" y="365125"/>
            <a:ext cx="6938433" cy="1325563"/>
          </a:xfrm>
        </p:spPr>
        <p:txBody>
          <a:bodyPr/>
          <a:lstStyle/>
          <a:p>
            <a:r>
              <a:rPr lang="en-US"/>
              <a:t>Click to edit Master title style</a:t>
            </a:r>
          </a:p>
        </p:txBody>
      </p:sp>
      <p:sp>
        <p:nvSpPr>
          <p:cNvPr id="3" name="Content Placeholder 2"/>
          <p:cNvSpPr>
            <a:spLocks noGrp="1"/>
          </p:cNvSpPr>
          <p:nvPr>
            <p:ph idx="1"/>
          </p:nvPr>
        </p:nvSpPr>
        <p:spPr>
          <a:xfrm>
            <a:off x="838200" y="1825625"/>
            <a:ext cx="6938433"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r>
              <a:rPr lang="en-US" dirty="0"/>
              <a:t>Employer Access  Register Employer Admin</a:t>
            </a:r>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4326167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18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0" y="365125"/>
            <a:ext cx="6938433" cy="1325563"/>
          </a:xfrm>
        </p:spPr>
        <p:txBody>
          <a:bodyPr/>
          <a:lstStyle/>
          <a:p>
            <a:r>
              <a:rPr lang="en-US"/>
              <a:t>Click to edit Master title style</a:t>
            </a:r>
          </a:p>
        </p:txBody>
      </p:sp>
      <p:sp>
        <p:nvSpPr>
          <p:cNvPr id="3" name="Content Placeholder 2"/>
          <p:cNvSpPr>
            <a:spLocks noGrp="1"/>
          </p:cNvSpPr>
          <p:nvPr>
            <p:ph idx="1"/>
          </p:nvPr>
        </p:nvSpPr>
        <p:spPr>
          <a:xfrm>
            <a:off x="838200" y="1825625"/>
            <a:ext cx="6938433"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r>
              <a:rPr lang="en-US" dirty="0"/>
              <a:t>Employer Access  Register Employer Admin</a:t>
            </a:r>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398000913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14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0" y="365125"/>
            <a:ext cx="6938433" cy="1325563"/>
          </a:xfrm>
        </p:spPr>
        <p:txBody>
          <a:bodyPr/>
          <a:lstStyle/>
          <a:p>
            <a:r>
              <a:rPr lang="en-US"/>
              <a:t>Click to edit Master title style</a:t>
            </a:r>
          </a:p>
        </p:txBody>
      </p:sp>
      <p:sp>
        <p:nvSpPr>
          <p:cNvPr id="3" name="Content Placeholder 2"/>
          <p:cNvSpPr>
            <a:spLocks noGrp="1"/>
          </p:cNvSpPr>
          <p:nvPr>
            <p:ph idx="1"/>
          </p:nvPr>
        </p:nvSpPr>
        <p:spPr>
          <a:xfrm>
            <a:off x="838200" y="1825625"/>
            <a:ext cx="6938433"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r>
              <a:rPr lang="en-US" dirty="0"/>
              <a:t>Employer Access  Register Employer Admin</a:t>
            </a:r>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347452415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33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0" y="365125"/>
            <a:ext cx="6938433" cy="1325563"/>
          </a:xfrm>
        </p:spPr>
        <p:txBody>
          <a:bodyPr/>
          <a:lstStyle/>
          <a:p>
            <a:r>
              <a:rPr lang="en-US"/>
              <a:t>Click to edit Master title style</a:t>
            </a:r>
          </a:p>
        </p:txBody>
      </p:sp>
      <p:sp>
        <p:nvSpPr>
          <p:cNvPr id="3" name="Content Placeholder 2"/>
          <p:cNvSpPr>
            <a:spLocks noGrp="1"/>
          </p:cNvSpPr>
          <p:nvPr>
            <p:ph idx="1"/>
          </p:nvPr>
        </p:nvSpPr>
        <p:spPr>
          <a:xfrm>
            <a:off x="838200" y="1825625"/>
            <a:ext cx="6938433"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r>
              <a:rPr lang="en-US" dirty="0"/>
              <a:t>Employer Access  Register Employer Admin</a:t>
            </a:r>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125360880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17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0" y="365125"/>
            <a:ext cx="6938433" cy="1325563"/>
          </a:xfrm>
        </p:spPr>
        <p:txBody>
          <a:bodyPr/>
          <a:lstStyle/>
          <a:p>
            <a:r>
              <a:rPr lang="en-US"/>
              <a:t>Click to edit Master title style</a:t>
            </a:r>
          </a:p>
        </p:txBody>
      </p:sp>
      <p:sp>
        <p:nvSpPr>
          <p:cNvPr id="3" name="Content Placeholder 2"/>
          <p:cNvSpPr>
            <a:spLocks noGrp="1"/>
          </p:cNvSpPr>
          <p:nvPr>
            <p:ph idx="1"/>
          </p:nvPr>
        </p:nvSpPr>
        <p:spPr>
          <a:xfrm>
            <a:off x="838200" y="1825625"/>
            <a:ext cx="6938433"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r>
              <a:rPr lang="en-US" dirty="0"/>
              <a:t>Employer Access  Register Employer Admin</a:t>
            </a:r>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38935045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8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p:cNvPicPr>
            <a:picLocks noChangeAspect="1"/>
          </p:cNvPicPr>
          <p:nvPr userDrawn="1"/>
        </p:nvPicPr>
        <p:blipFill rotWithShape="1">
          <a:blip r:embed="rId3" cstate="print">
            <a:extLst>
              <a:ext uri="{28A0092B-C50C-407E-A947-70E740481C1C}">
                <a14:useLocalDpi xmlns:a14="http://schemas.microsoft.com/office/drawing/2010/main" val="0"/>
              </a:ext>
            </a:extLst>
          </a:blip>
          <a:srcRect l="5763" t="11186" b="18887"/>
          <a:stretch/>
        </p:blipFill>
        <p:spPr>
          <a:xfrm>
            <a:off x="-10758" y="-1587"/>
            <a:ext cx="12201732" cy="3345628"/>
          </a:xfrm>
          <a:prstGeom prst="rect">
            <a:avLst/>
          </a:prstGeom>
        </p:spPr>
      </p:pic>
      <p:pic>
        <p:nvPicPr>
          <p:cNvPr id="4" name="Picture 3"/>
          <p:cNvPicPr>
            <a:picLocks noChangeAspect="1"/>
          </p:cNvPicPr>
          <p:nvPr userDrawn="1"/>
        </p:nvPicPr>
        <p:blipFill rotWithShape="1">
          <a:blip r:embed="rId4" cstate="print">
            <a:extLst>
              <a:ext uri="{28A0092B-C50C-407E-A947-70E740481C1C}">
                <a14:useLocalDpi xmlns:a14="http://schemas.microsoft.com/office/drawing/2010/main" val="0"/>
              </a:ext>
            </a:extLst>
          </a:blip>
          <a:srcRect t="38611"/>
          <a:stretch/>
        </p:blipFill>
        <p:spPr>
          <a:xfrm>
            <a:off x="10671837" y="-1"/>
            <a:ext cx="1205804" cy="1045030"/>
          </a:xfrm>
          <a:prstGeom prst="rect">
            <a:avLst/>
          </a:prstGeom>
        </p:spPr>
      </p:pic>
      <p:sp>
        <p:nvSpPr>
          <p:cNvPr id="9" name="Footer Placeholder 8"/>
          <p:cNvSpPr>
            <a:spLocks noGrp="1"/>
          </p:cNvSpPr>
          <p:nvPr>
            <p:ph type="ftr" sz="quarter" idx="11"/>
          </p:nvPr>
        </p:nvSpPr>
        <p:spPr/>
        <p:txBody>
          <a:bodyPr/>
          <a:lstStyle/>
          <a:p>
            <a:r>
              <a:rPr lang="en-US" dirty="0"/>
              <a:t>Employer Access  Register Employer Admin</a:t>
            </a:r>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338254909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9" name="Footer Placeholder 8"/>
          <p:cNvSpPr>
            <a:spLocks noGrp="1"/>
          </p:cNvSpPr>
          <p:nvPr>
            <p:ph type="ftr" sz="quarter" idx="11"/>
          </p:nvPr>
        </p:nvSpPr>
        <p:spPr/>
        <p:txBody>
          <a:bodyPr/>
          <a:lstStyle/>
          <a:p>
            <a:r>
              <a:rPr lang="en-US" dirty="0"/>
              <a:t>Employer Access  Register Employer Admin</a:t>
            </a:r>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375297788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0" y="365125"/>
            <a:ext cx="6904839" cy="1325563"/>
          </a:xfrm>
        </p:spPr>
        <p:txBody>
          <a:bodyPr/>
          <a:lstStyle/>
          <a:p>
            <a:r>
              <a:rPr lang="en-US" dirty="0"/>
              <a:t>Click to edit Master title style</a:t>
            </a:r>
          </a:p>
        </p:txBody>
      </p:sp>
      <p:sp>
        <p:nvSpPr>
          <p:cNvPr id="3" name="Content Placeholder 2"/>
          <p:cNvSpPr>
            <a:spLocks noGrp="1"/>
          </p:cNvSpPr>
          <p:nvPr>
            <p:ph idx="1"/>
          </p:nvPr>
        </p:nvSpPr>
        <p:spPr>
          <a:xfrm>
            <a:off x="838200" y="1825625"/>
            <a:ext cx="6904839"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r>
              <a:rPr lang="en-US" dirty="0"/>
              <a:t>Employer Access  Register Employer Admin</a:t>
            </a:r>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99199913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25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0" y="365125"/>
            <a:ext cx="6904839" cy="1325563"/>
          </a:xfrm>
        </p:spPr>
        <p:txBody>
          <a:bodyPr/>
          <a:lstStyle/>
          <a:p>
            <a:r>
              <a:rPr lang="en-US" dirty="0"/>
              <a:t>Click to edit Master title style</a:t>
            </a:r>
          </a:p>
        </p:txBody>
      </p:sp>
      <p:sp>
        <p:nvSpPr>
          <p:cNvPr id="3" name="Content Placeholder 2"/>
          <p:cNvSpPr>
            <a:spLocks noGrp="1"/>
          </p:cNvSpPr>
          <p:nvPr>
            <p:ph idx="1"/>
          </p:nvPr>
        </p:nvSpPr>
        <p:spPr>
          <a:xfrm>
            <a:off x="838200" y="1825625"/>
            <a:ext cx="6904839"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r>
              <a:rPr lang="en-US" dirty="0"/>
              <a:t>Employer Access  Register Employer Admin</a:t>
            </a:r>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261933588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23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0" y="365125"/>
            <a:ext cx="6904839" cy="1325563"/>
          </a:xfrm>
        </p:spPr>
        <p:txBody>
          <a:bodyPr/>
          <a:lstStyle/>
          <a:p>
            <a:r>
              <a:rPr lang="en-US" dirty="0"/>
              <a:t>Click to edit Master title style</a:t>
            </a:r>
          </a:p>
        </p:txBody>
      </p:sp>
      <p:sp>
        <p:nvSpPr>
          <p:cNvPr id="3" name="Content Placeholder 2"/>
          <p:cNvSpPr>
            <a:spLocks noGrp="1"/>
          </p:cNvSpPr>
          <p:nvPr>
            <p:ph idx="1"/>
          </p:nvPr>
        </p:nvSpPr>
        <p:spPr>
          <a:xfrm>
            <a:off x="838200" y="1825625"/>
            <a:ext cx="6904839"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r>
              <a:rPr lang="en-US" dirty="0"/>
              <a:t>Employer Access  Register Employer Admin</a:t>
            </a:r>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303964367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22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0" y="365125"/>
            <a:ext cx="6904839" cy="1325563"/>
          </a:xfrm>
        </p:spPr>
        <p:txBody>
          <a:bodyPr/>
          <a:lstStyle/>
          <a:p>
            <a:r>
              <a:rPr lang="en-US" dirty="0"/>
              <a:t>Click to edit Master title style</a:t>
            </a:r>
          </a:p>
        </p:txBody>
      </p:sp>
      <p:sp>
        <p:nvSpPr>
          <p:cNvPr id="3" name="Content Placeholder 2"/>
          <p:cNvSpPr>
            <a:spLocks noGrp="1"/>
          </p:cNvSpPr>
          <p:nvPr>
            <p:ph idx="1"/>
          </p:nvPr>
        </p:nvSpPr>
        <p:spPr>
          <a:xfrm>
            <a:off x="838200" y="1825625"/>
            <a:ext cx="6904839"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r>
              <a:rPr lang="en-US" dirty="0"/>
              <a:t>Employer Access  Register Employer Admin</a:t>
            </a:r>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422239094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806"/>
            <a:ext cx="12192000" cy="6858000"/>
          </a:xfrm>
          <a:prstGeom prst="rect">
            <a:avLst/>
          </a:prstGeom>
        </p:spPr>
      </p:pic>
      <p:sp>
        <p:nvSpPr>
          <p:cNvPr id="2" name="Title 1"/>
          <p:cNvSpPr>
            <a:spLocks noGrp="1"/>
          </p:cNvSpPr>
          <p:nvPr>
            <p:ph type="title"/>
          </p:nvPr>
        </p:nvSpPr>
        <p:spPr>
          <a:xfrm>
            <a:off x="838200" y="365125"/>
            <a:ext cx="4830233" cy="1325563"/>
          </a:xfrm>
        </p:spPr>
        <p:txBody>
          <a:bodyPr/>
          <a:lstStyle/>
          <a:p>
            <a:r>
              <a:rPr lang="en-US" dirty="0"/>
              <a:t>Click to edit Master title style</a:t>
            </a:r>
          </a:p>
        </p:txBody>
      </p:sp>
      <p:sp>
        <p:nvSpPr>
          <p:cNvPr id="3" name="Content Placeholder 2"/>
          <p:cNvSpPr>
            <a:spLocks noGrp="1"/>
          </p:cNvSpPr>
          <p:nvPr>
            <p:ph idx="1"/>
          </p:nvPr>
        </p:nvSpPr>
        <p:spPr>
          <a:xfrm>
            <a:off x="838200" y="1825625"/>
            <a:ext cx="4830233"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r>
              <a:rPr lang="en-US" dirty="0"/>
              <a:t>Employer Access  Register Employer Admin</a:t>
            </a:r>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367673776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0" y="365125"/>
            <a:ext cx="6904839" cy="1325563"/>
          </a:xfrm>
        </p:spPr>
        <p:txBody>
          <a:bodyPr/>
          <a:lstStyle/>
          <a:p>
            <a:r>
              <a:rPr lang="en-US" dirty="0"/>
              <a:t>Click to edit Master title style</a:t>
            </a:r>
          </a:p>
        </p:txBody>
      </p:sp>
      <p:sp>
        <p:nvSpPr>
          <p:cNvPr id="3" name="Content Placeholder 2"/>
          <p:cNvSpPr>
            <a:spLocks noGrp="1"/>
          </p:cNvSpPr>
          <p:nvPr>
            <p:ph idx="1"/>
          </p:nvPr>
        </p:nvSpPr>
        <p:spPr>
          <a:xfrm>
            <a:off x="838200" y="1825625"/>
            <a:ext cx="6904839"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r>
              <a:rPr lang="en-US" dirty="0"/>
              <a:t>Employer Access  Register Employer Admin</a:t>
            </a:r>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128344883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51670" y="2055813"/>
            <a:ext cx="3699545" cy="435133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Footer Placeholder 8"/>
          <p:cNvSpPr>
            <a:spLocks noGrp="1"/>
          </p:cNvSpPr>
          <p:nvPr>
            <p:ph type="ftr" sz="quarter" idx="11"/>
          </p:nvPr>
        </p:nvSpPr>
        <p:spPr/>
        <p:txBody>
          <a:bodyPr/>
          <a:lstStyle/>
          <a:p>
            <a:r>
              <a:rPr lang="en-US" dirty="0"/>
              <a:t>Employer Access  Register Employer Admin</a:t>
            </a:r>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
        <p:nvSpPr>
          <p:cNvPr id="8" name="Content Placeholder 2"/>
          <p:cNvSpPr>
            <a:spLocks noGrp="1"/>
          </p:cNvSpPr>
          <p:nvPr>
            <p:ph idx="13"/>
          </p:nvPr>
        </p:nvSpPr>
        <p:spPr>
          <a:xfrm>
            <a:off x="4246227" y="2055813"/>
            <a:ext cx="3699545" cy="435133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2"/>
          <p:cNvSpPr>
            <a:spLocks noGrp="1"/>
          </p:cNvSpPr>
          <p:nvPr>
            <p:ph idx="14"/>
          </p:nvPr>
        </p:nvSpPr>
        <p:spPr>
          <a:xfrm>
            <a:off x="8323276" y="2055813"/>
            <a:ext cx="3699545" cy="435133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9558903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0" y="365125"/>
            <a:ext cx="10515600" cy="1325563"/>
          </a:xfrm>
        </p:spPr>
        <p:txBody>
          <a:bodyPr/>
          <a:lstStyle>
            <a:lvl1pPr algn="ctr">
              <a:defRPr/>
            </a:lvl1pPr>
          </a:lstStyle>
          <a:p>
            <a:r>
              <a:rPr lang="en-US"/>
              <a:t>Click to edit Master title style</a:t>
            </a:r>
          </a:p>
        </p:txBody>
      </p:sp>
      <p:sp>
        <p:nvSpPr>
          <p:cNvPr id="3" name="Content Placeholder 2"/>
          <p:cNvSpPr>
            <a:spLocks noGrp="1"/>
          </p:cNvSpPr>
          <p:nvPr>
            <p:ph idx="1"/>
          </p:nvPr>
        </p:nvSpPr>
        <p:spPr/>
        <p:txBody>
          <a:bodyPr/>
          <a:lstStyle>
            <a:lvl1pPr algn="ctr">
              <a:defRPr/>
            </a:lvl1pPr>
            <a:lvl2pPr algn="ctr">
              <a:defRPr/>
            </a:lvl2pPr>
            <a:lvl3pPr algn="ctr">
              <a:defRPr/>
            </a:lvl3pPr>
            <a:lvl4pPr algn="ctr">
              <a:defRPr/>
            </a:lvl4pPr>
            <a:lvl5pPr algn="ct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Footer Placeholder 8"/>
          <p:cNvSpPr>
            <a:spLocks noGrp="1"/>
          </p:cNvSpPr>
          <p:nvPr>
            <p:ph type="ftr" sz="quarter" idx="11"/>
          </p:nvPr>
        </p:nvSpPr>
        <p:spPr/>
        <p:txBody>
          <a:bodyPr/>
          <a:lstStyle/>
          <a:p>
            <a:r>
              <a:rPr lang="en-US" dirty="0"/>
              <a:t>Employer Access  Register Employer Admin</a:t>
            </a:r>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199678847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r>
              <a:rPr lang="en-US" dirty="0"/>
              <a:t>Employer Access  Register Employer Admin</a:t>
            </a:r>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30584417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9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p:cNvPicPr>
            <a:picLocks noChangeAspect="1"/>
          </p:cNvPicPr>
          <p:nvPr userDrawn="1"/>
        </p:nvPicPr>
        <p:blipFill rotWithShape="1">
          <a:blip r:embed="rId3" cstate="print">
            <a:extLst>
              <a:ext uri="{28A0092B-C50C-407E-A947-70E740481C1C}">
                <a14:useLocalDpi xmlns:a14="http://schemas.microsoft.com/office/drawing/2010/main" val="0"/>
              </a:ext>
            </a:extLst>
          </a:blip>
          <a:srcRect t="30464" b="27109"/>
          <a:stretch/>
        </p:blipFill>
        <p:spPr>
          <a:xfrm>
            <a:off x="0" y="-2"/>
            <a:ext cx="12200292" cy="3450771"/>
          </a:xfrm>
          <a:prstGeom prst="rect">
            <a:avLst/>
          </a:prstGeom>
        </p:spPr>
      </p:pic>
      <p:sp>
        <p:nvSpPr>
          <p:cNvPr id="2" name="Rectangle 1"/>
          <p:cNvSpPr/>
          <p:nvPr userDrawn="1"/>
        </p:nvSpPr>
        <p:spPr>
          <a:xfrm>
            <a:off x="0" y="-2"/>
            <a:ext cx="12192000" cy="3526973"/>
          </a:xfrm>
          <a:prstGeom prst="rect">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p:cNvPicPr>
            <a:picLocks noChangeAspect="1"/>
          </p:cNvPicPr>
          <p:nvPr userDrawn="1"/>
        </p:nvPicPr>
        <p:blipFill rotWithShape="1">
          <a:blip r:embed="rId4" cstate="print">
            <a:extLst>
              <a:ext uri="{28A0092B-C50C-407E-A947-70E740481C1C}">
                <a14:useLocalDpi xmlns:a14="http://schemas.microsoft.com/office/drawing/2010/main" val="0"/>
              </a:ext>
            </a:extLst>
          </a:blip>
          <a:srcRect t="38611"/>
          <a:stretch/>
        </p:blipFill>
        <p:spPr>
          <a:xfrm>
            <a:off x="10671837" y="-1"/>
            <a:ext cx="1205804" cy="1045030"/>
          </a:xfrm>
          <a:prstGeom prst="rect">
            <a:avLst/>
          </a:prstGeom>
        </p:spPr>
      </p:pic>
      <p:sp>
        <p:nvSpPr>
          <p:cNvPr id="9" name="Footer Placeholder 8"/>
          <p:cNvSpPr>
            <a:spLocks noGrp="1"/>
          </p:cNvSpPr>
          <p:nvPr>
            <p:ph type="ftr" sz="quarter" idx="11"/>
          </p:nvPr>
        </p:nvSpPr>
        <p:spPr/>
        <p:txBody>
          <a:bodyPr/>
          <a:lstStyle/>
          <a:p>
            <a:r>
              <a:rPr lang="en-US" dirty="0"/>
              <a:t>Employer Access  Register Employer Admin</a:t>
            </a:r>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248918394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r>
              <a:rPr lang="en-US" dirty="0"/>
              <a:t>Employer Access  Register Employer Admin</a:t>
            </a:r>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140112528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41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r>
              <a:rPr lang="en-US" dirty="0"/>
              <a:t>Employer Access  Register Employer Admin</a:t>
            </a:r>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268405935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0" y="581914"/>
            <a:ext cx="9463481" cy="1087495"/>
          </a:xfrm>
        </p:spPr>
        <p:txBody>
          <a:bodyPr/>
          <a:lstStyle>
            <a:lvl1pPr>
              <a:defRPr/>
            </a:lvl1pPr>
          </a:lstStyle>
          <a:p>
            <a:endParaRPr lang="en-US" dirty="0"/>
          </a:p>
        </p:txBody>
      </p:sp>
      <p:sp>
        <p:nvSpPr>
          <p:cNvPr id="9" name="Footer Placeholder 8"/>
          <p:cNvSpPr>
            <a:spLocks noGrp="1"/>
          </p:cNvSpPr>
          <p:nvPr>
            <p:ph type="ftr" sz="quarter" idx="11"/>
          </p:nvPr>
        </p:nvSpPr>
        <p:spPr/>
        <p:txBody>
          <a:bodyPr/>
          <a:lstStyle/>
          <a:p>
            <a:r>
              <a:rPr lang="en-US" dirty="0"/>
              <a:t>Employer Access  Register Employer Admin</a:t>
            </a:r>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159884977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0" y="581914"/>
            <a:ext cx="9463481" cy="1087495"/>
          </a:xfrm>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r>
              <a:rPr lang="en-US" dirty="0"/>
              <a:t>Employer Access  Register Employer Admin</a:t>
            </a:r>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320651673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800">
                <a:solidFill>
                  <a:srgbClr val="D29F13"/>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atin typeface="Arial" panose="020B0604020202020204" pitchFamily="34" charset="0"/>
                <a:cs typeface="Arial" panose="020B0604020202020204" pitchFamily="34" charset="0"/>
              </a:defRPr>
            </a:lvl1pPr>
            <a:lvl2pPr>
              <a:defRPr sz="2400">
                <a:latin typeface="Arial" panose="020B0604020202020204" pitchFamily="34" charset="0"/>
                <a:cs typeface="Arial" panose="020B0604020202020204" pitchFamily="34" charset="0"/>
              </a:defRPr>
            </a:lvl2pPr>
            <a:lvl3pPr>
              <a:defRPr sz="20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600201"/>
            <a:ext cx="5384800" cy="4525963"/>
          </a:xfrm>
        </p:spPr>
        <p:txBody>
          <a:bodyPr/>
          <a:lstStyle>
            <a:lvl1pPr>
              <a:defRPr sz="2800">
                <a:latin typeface="Arial" panose="020B0604020202020204" pitchFamily="34" charset="0"/>
                <a:cs typeface="Arial" panose="020B0604020202020204" pitchFamily="34" charset="0"/>
              </a:defRPr>
            </a:lvl1pPr>
            <a:lvl2pPr>
              <a:defRPr sz="2400">
                <a:latin typeface="Arial" panose="020B0604020202020204" pitchFamily="34" charset="0"/>
                <a:cs typeface="Arial" panose="020B0604020202020204" pitchFamily="34" charset="0"/>
              </a:defRPr>
            </a:lvl2pPr>
            <a:lvl3pPr>
              <a:defRPr sz="20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r>
              <a:rPr lang="en-US" dirty="0"/>
              <a:t>Employer Access  Register Employer Admin</a:t>
            </a:r>
          </a:p>
        </p:txBody>
      </p:sp>
      <p:sp>
        <p:nvSpPr>
          <p:cNvPr id="7" name="Slide Number Placeholder 6"/>
          <p:cNvSpPr>
            <a:spLocks noGrp="1"/>
          </p:cNvSpPr>
          <p:nvPr>
            <p:ph type="sldNum" sz="quarter" idx="12"/>
          </p:nvPr>
        </p:nvSpPr>
        <p:spPr/>
        <p:txBody>
          <a:bodyPr/>
          <a:lstStyle/>
          <a:p>
            <a:fld id="{EC366EBF-D70D-F74F-AD38-9FF77C106F62}" type="slidenum">
              <a:rPr lang="en-US" smtClean="0"/>
              <a:pPr/>
              <a:t>‹#›</a:t>
            </a:fld>
            <a:endParaRPr lang="en-US" dirty="0"/>
          </a:p>
        </p:txBody>
      </p:sp>
    </p:spTree>
    <p:extLst>
      <p:ext uri="{BB962C8B-B14F-4D97-AF65-F5344CB8AC3E}">
        <p14:creationId xmlns:p14="http://schemas.microsoft.com/office/powerpoint/2010/main" val="359093432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19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hasCustomPrompt="1"/>
          </p:nvPr>
        </p:nvSpPr>
        <p:spPr>
          <a:xfrm>
            <a:off x="304800" y="159308"/>
            <a:ext cx="10363200" cy="304800"/>
          </a:xfrm>
        </p:spPr>
        <p:txBody>
          <a:bodyPr>
            <a:noAutofit/>
          </a:bodyPr>
          <a:lstStyle>
            <a:lvl1pPr>
              <a:defRPr b="0" i="1">
                <a:solidFill>
                  <a:schemeClr val="bg1"/>
                </a:solidFill>
                <a:latin typeface="Calibri Light" panose="020F0302020204030204" pitchFamily="34" charset="0"/>
                <a:cs typeface="Calibri Light" panose="020F0302020204030204" pitchFamily="34" charset="0"/>
              </a:defRPr>
            </a:lvl1pPr>
          </a:lstStyle>
          <a:p>
            <a:r>
              <a:rPr lang="en-US" dirty="0"/>
              <a:t>Introductions</a:t>
            </a:r>
          </a:p>
        </p:txBody>
      </p:sp>
      <p:sp>
        <p:nvSpPr>
          <p:cNvPr id="3" name="Content Placeholder 2"/>
          <p:cNvSpPr>
            <a:spLocks noGrp="1"/>
          </p:cNvSpPr>
          <p:nvPr>
            <p:ph idx="1"/>
          </p:nvPr>
        </p:nvSpPr>
        <p:spPr>
          <a:xfrm>
            <a:off x="321275" y="1446738"/>
            <a:ext cx="11464324" cy="4953000"/>
          </a:xfrm>
        </p:spPr>
        <p:txBody>
          <a:bodyPr/>
          <a:lstStyle>
            <a:lvl1pPr>
              <a:defRPr b="1">
                <a:latin typeface="Verdana" panose="020B0604030504040204" pitchFamily="34" charset="0"/>
                <a:ea typeface="Verdana" panose="020B0604030504040204" pitchFamily="34" charset="0"/>
                <a:cs typeface="Verdana" panose="020B0604030504040204" pitchFamily="34" charset="0"/>
              </a:defRPr>
            </a:lvl1pPr>
            <a:lvl2pPr>
              <a:defRPr>
                <a:latin typeface="Verdana" panose="020B0604030504040204" pitchFamily="34" charset="0"/>
                <a:ea typeface="Verdana" panose="020B0604030504040204" pitchFamily="34" charset="0"/>
                <a:cs typeface="Verdana" panose="020B0604030504040204" pitchFamily="34" charset="0"/>
              </a:defRPr>
            </a:lvl2pPr>
            <a:lvl3pPr>
              <a:defRPr>
                <a:latin typeface="+mn-lt"/>
              </a:defRPr>
            </a:lvl3pPr>
            <a:lvl4pPr>
              <a:defRPr>
                <a:latin typeface="+mn-lt"/>
              </a:defRPr>
            </a:lvl4pPr>
            <a:lvl5pPr>
              <a:defRPr>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10824520" y="570969"/>
            <a:ext cx="826529" cy="304800"/>
          </a:xfrm>
        </p:spPr>
        <p:txBody>
          <a:bodyPr/>
          <a:lstStyle>
            <a:lvl1pPr algn="ctr">
              <a:defRPr>
                <a:solidFill>
                  <a:schemeClr val="bg1"/>
                </a:solidFill>
              </a:defRPr>
            </a:lvl1pPr>
          </a:lstStyle>
          <a:p>
            <a:fld id="{43772060-687E-41FA-8469-646A9B0E4024}" type="slidenum">
              <a:rPr lang="en-US" smtClean="0"/>
              <a:pPr/>
              <a:t>‹#›</a:t>
            </a:fld>
            <a:endParaRPr lang="en-US" dirty="0"/>
          </a:p>
        </p:txBody>
      </p:sp>
      <p:sp>
        <p:nvSpPr>
          <p:cNvPr id="11" name="Text Placeholder 10"/>
          <p:cNvSpPr>
            <a:spLocks noGrp="1"/>
          </p:cNvSpPr>
          <p:nvPr>
            <p:ph type="body" sz="quarter" idx="13"/>
          </p:nvPr>
        </p:nvSpPr>
        <p:spPr>
          <a:xfrm>
            <a:off x="304800" y="529782"/>
            <a:ext cx="10363200" cy="560034"/>
          </a:xfrm>
        </p:spPr>
        <p:txBody>
          <a:bodyPr lIns="0" tIns="0" rIns="0" bIns="0">
            <a:noAutofit/>
          </a:bodyPr>
          <a:lstStyle>
            <a:lvl1pPr marL="0" indent="0">
              <a:lnSpc>
                <a:spcPts val="2200"/>
              </a:lnSpc>
              <a:spcBef>
                <a:spcPts val="0"/>
              </a:spcBef>
              <a:buNone/>
              <a:defRPr sz="2200" b="1" cap="all" baseline="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Click to edit Master text styles</a:t>
            </a:r>
          </a:p>
        </p:txBody>
      </p:sp>
    </p:spTree>
    <p:extLst>
      <p:ext uri="{BB962C8B-B14F-4D97-AF65-F5344CB8AC3E}">
        <p14:creationId xmlns:p14="http://schemas.microsoft.com/office/powerpoint/2010/main" val="426693565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27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hasCustomPrompt="1"/>
          </p:nvPr>
        </p:nvSpPr>
        <p:spPr>
          <a:xfrm>
            <a:off x="304800" y="159308"/>
            <a:ext cx="10363200" cy="304800"/>
          </a:xfrm>
        </p:spPr>
        <p:txBody>
          <a:bodyPr>
            <a:noAutofit/>
          </a:bodyPr>
          <a:lstStyle>
            <a:lvl1pPr>
              <a:defRPr b="0" i="1">
                <a:solidFill>
                  <a:schemeClr val="bg1"/>
                </a:solidFill>
                <a:latin typeface="Calibri Light" panose="020F0302020204030204" pitchFamily="34" charset="0"/>
                <a:cs typeface="Calibri Light" panose="020F0302020204030204" pitchFamily="34" charset="0"/>
              </a:defRPr>
            </a:lvl1pPr>
          </a:lstStyle>
          <a:p>
            <a:r>
              <a:rPr lang="en-US" dirty="0"/>
              <a:t>Introductions</a:t>
            </a:r>
          </a:p>
        </p:txBody>
      </p:sp>
      <p:sp>
        <p:nvSpPr>
          <p:cNvPr id="3" name="Content Placeholder 2"/>
          <p:cNvSpPr>
            <a:spLocks noGrp="1"/>
          </p:cNvSpPr>
          <p:nvPr>
            <p:ph idx="1"/>
          </p:nvPr>
        </p:nvSpPr>
        <p:spPr>
          <a:xfrm>
            <a:off x="321275" y="1446738"/>
            <a:ext cx="11464324" cy="4953000"/>
          </a:xfrm>
        </p:spPr>
        <p:txBody>
          <a:bodyPr/>
          <a:lstStyle>
            <a:lvl1pPr>
              <a:defRPr b="1">
                <a:latin typeface="Verdana" panose="020B0604030504040204" pitchFamily="34" charset="0"/>
                <a:ea typeface="Verdana" panose="020B0604030504040204" pitchFamily="34" charset="0"/>
                <a:cs typeface="Verdana" panose="020B0604030504040204" pitchFamily="34" charset="0"/>
              </a:defRPr>
            </a:lvl1pPr>
            <a:lvl2pPr>
              <a:defRPr>
                <a:latin typeface="Verdana" panose="020B0604030504040204" pitchFamily="34" charset="0"/>
                <a:ea typeface="Verdana" panose="020B0604030504040204" pitchFamily="34" charset="0"/>
                <a:cs typeface="Verdana" panose="020B0604030504040204" pitchFamily="34" charset="0"/>
              </a:defRPr>
            </a:lvl2pPr>
            <a:lvl3pPr>
              <a:defRPr>
                <a:latin typeface="+mn-lt"/>
              </a:defRPr>
            </a:lvl3pPr>
            <a:lvl4pPr>
              <a:defRPr>
                <a:latin typeface="+mn-lt"/>
              </a:defRPr>
            </a:lvl4pPr>
            <a:lvl5pPr>
              <a:defRPr>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10824520" y="570969"/>
            <a:ext cx="826529" cy="304800"/>
          </a:xfrm>
        </p:spPr>
        <p:txBody>
          <a:bodyPr/>
          <a:lstStyle>
            <a:lvl1pPr algn="ctr">
              <a:defRPr>
                <a:solidFill>
                  <a:schemeClr val="bg1"/>
                </a:solidFill>
              </a:defRPr>
            </a:lvl1pPr>
          </a:lstStyle>
          <a:p>
            <a:fld id="{43772060-687E-41FA-8469-646A9B0E4024}" type="slidenum">
              <a:rPr lang="en-US" smtClean="0"/>
              <a:pPr/>
              <a:t>‹#›</a:t>
            </a:fld>
            <a:endParaRPr lang="en-US" dirty="0"/>
          </a:p>
        </p:txBody>
      </p:sp>
      <p:sp>
        <p:nvSpPr>
          <p:cNvPr id="11" name="Text Placeholder 10"/>
          <p:cNvSpPr>
            <a:spLocks noGrp="1"/>
          </p:cNvSpPr>
          <p:nvPr>
            <p:ph type="body" sz="quarter" idx="13"/>
          </p:nvPr>
        </p:nvSpPr>
        <p:spPr>
          <a:xfrm>
            <a:off x="304800" y="529782"/>
            <a:ext cx="10363200" cy="560034"/>
          </a:xfrm>
        </p:spPr>
        <p:txBody>
          <a:bodyPr lIns="0" tIns="0" rIns="0" bIns="0">
            <a:noAutofit/>
          </a:bodyPr>
          <a:lstStyle>
            <a:lvl1pPr marL="0" indent="0">
              <a:lnSpc>
                <a:spcPts val="2200"/>
              </a:lnSpc>
              <a:spcBef>
                <a:spcPts val="0"/>
              </a:spcBef>
              <a:buNone/>
              <a:defRPr sz="2200" b="1" cap="all" baseline="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Click to edit Master text styles</a:t>
            </a:r>
          </a:p>
        </p:txBody>
      </p:sp>
    </p:spTree>
    <p:extLst>
      <p:ext uri="{BB962C8B-B14F-4D97-AF65-F5344CB8AC3E}">
        <p14:creationId xmlns:p14="http://schemas.microsoft.com/office/powerpoint/2010/main" val="53127292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40_Title and Content">
    <p:spTree>
      <p:nvGrpSpPr>
        <p:cNvPr id="1" name=""/>
        <p:cNvGrpSpPr/>
        <p:nvPr/>
      </p:nvGrpSpPr>
      <p:grpSpPr>
        <a:xfrm>
          <a:off x="0" y="0"/>
          <a:ext cx="0" cy="0"/>
          <a:chOff x="0" y="0"/>
          <a:chExt cx="0" cy="0"/>
        </a:xfrm>
      </p:grpSpPr>
      <p:sp>
        <p:nvSpPr>
          <p:cNvPr id="12" name="Rectangle 11"/>
          <p:cNvSpPr/>
          <p:nvPr userDrawn="1"/>
        </p:nvSpPr>
        <p:spPr>
          <a:xfrm>
            <a:off x="2336800" y="2819400"/>
            <a:ext cx="4978400" cy="3429000"/>
          </a:xfrm>
          <a:prstGeom prst="rect">
            <a:avLst/>
          </a:prstGeom>
          <a:solidFill>
            <a:srgbClr val="F6EC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5" name="Rectangle 4"/>
          <p:cNvSpPr/>
          <p:nvPr userDrawn="1"/>
        </p:nvSpPr>
        <p:spPr>
          <a:xfrm>
            <a:off x="7315200" y="2819400"/>
            <a:ext cx="4876800" cy="3429000"/>
          </a:xfrm>
          <a:prstGeom prst="rect">
            <a:avLst/>
          </a:prstGeom>
          <a:solidFill>
            <a:srgbClr val="E4C7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7"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2946400" y="609600"/>
            <a:ext cx="9042400" cy="1066800"/>
          </a:xfrm>
        </p:spPr>
        <p:txBody>
          <a:bodyPr>
            <a:normAutofit/>
          </a:bodyPr>
          <a:lstStyle>
            <a:lvl1pPr algn="l">
              <a:defRPr sz="2800" b="1" i="0">
                <a:solidFill>
                  <a:schemeClr val="bg2">
                    <a:lumMod val="10000"/>
                  </a:schemeClr>
                </a:solidFill>
              </a:defRPr>
            </a:lvl1pPr>
          </a:lstStyle>
          <a:p>
            <a:r>
              <a:rPr lang="en-US" dirty="0"/>
              <a:t>Click to edit Master title style</a:t>
            </a:r>
          </a:p>
        </p:txBody>
      </p:sp>
      <p:sp>
        <p:nvSpPr>
          <p:cNvPr id="4" name="Date Placeholder 3"/>
          <p:cNvSpPr>
            <a:spLocks noGrp="1"/>
          </p:cNvSpPr>
          <p:nvPr>
            <p:ph type="dt" sz="half" idx="10"/>
          </p:nvPr>
        </p:nvSpPr>
        <p:spPr>
          <a:xfrm>
            <a:off x="304800" y="6340476"/>
            <a:ext cx="4064000" cy="365125"/>
          </a:xfrm>
        </p:spPr>
        <p:txBody>
          <a:bodyPr/>
          <a:lstStyle>
            <a:lvl1pPr>
              <a:defRPr b="1" i="1">
                <a:solidFill>
                  <a:schemeClr val="tx2"/>
                </a:solidFill>
              </a:defRPr>
            </a:lvl1pPr>
          </a:lstStyle>
          <a:p>
            <a:endParaRPr lang="en-US" dirty="0"/>
          </a:p>
        </p:txBody>
      </p:sp>
      <p:sp>
        <p:nvSpPr>
          <p:cNvPr id="6" name="Slide Number Placeholder 5"/>
          <p:cNvSpPr>
            <a:spLocks noGrp="1"/>
          </p:cNvSpPr>
          <p:nvPr>
            <p:ph type="sldNum" sz="quarter" idx="12"/>
          </p:nvPr>
        </p:nvSpPr>
        <p:spPr>
          <a:xfrm>
            <a:off x="7213600" y="6356351"/>
            <a:ext cx="2844800" cy="365125"/>
          </a:xfrm>
        </p:spPr>
        <p:txBody>
          <a:bodyPr/>
          <a:lstStyle>
            <a:lvl1pPr>
              <a:defRPr sz="1600" b="1" i="1">
                <a:solidFill>
                  <a:schemeClr val="bg1"/>
                </a:solidFill>
              </a:defRPr>
            </a:lvl1pPr>
          </a:lstStyle>
          <a:p>
            <a:fld id="{891AD2F2-AD7A-4868-AE1B-B0038D16F3B0}" type="slidenum">
              <a:rPr lang="en-US" smtClean="0"/>
              <a:pPr/>
              <a:t>‹#›</a:t>
            </a:fld>
            <a:endParaRPr lang="en-US" dirty="0"/>
          </a:p>
        </p:txBody>
      </p:sp>
    </p:spTree>
    <p:extLst>
      <p:ext uri="{BB962C8B-B14F-4D97-AF65-F5344CB8AC3E}">
        <p14:creationId xmlns:p14="http://schemas.microsoft.com/office/powerpoint/2010/main" val="5725305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7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p:cNvPicPr>
            <a:picLocks noChangeAspect="1"/>
          </p:cNvPicPr>
          <p:nvPr userDrawn="1"/>
        </p:nvPicPr>
        <p:blipFill rotWithShape="1">
          <a:blip r:embed="rId3" cstate="print">
            <a:extLst>
              <a:ext uri="{28A0092B-C50C-407E-A947-70E740481C1C}">
                <a14:useLocalDpi xmlns:a14="http://schemas.microsoft.com/office/drawing/2010/main" val="0"/>
              </a:ext>
            </a:extLst>
          </a:blip>
          <a:srcRect l="13233" r="32819" b="4389"/>
          <a:stretch/>
        </p:blipFill>
        <p:spPr>
          <a:xfrm>
            <a:off x="0" y="0"/>
            <a:ext cx="4615543" cy="5606143"/>
          </a:xfrm>
          <a:prstGeom prst="rect">
            <a:avLst/>
          </a:prstGeom>
        </p:spPr>
      </p:pic>
      <p:pic>
        <p:nvPicPr>
          <p:cNvPr id="4" name="Picture 3"/>
          <p:cNvPicPr>
            <a:picLocks noChangeAspect="1"/>
          </p:cNvPicPr>
          <p:nvPr userDrawn="1"/>
        </p:nvPicPr>
        <p:blipFill rotWithShape="1">
          <a:blip r:embed="rId4" cstate="print">
            <a:extLst>
              <a:ext uri="{28A0092B-C50C-407E-A947-70E740481C1C}">
                <a14:useLocalDpi xmlns:a14="http://schemas.microsoft.com/office/drawing/2010/main" val="0"/>
              </a:ext>
            </a:extLst>
          </a:blip>
          <a:srcRect t="38611"/>
          <a:stretch/>
        </p:blipFill>
        <p:spPr>
          <a:xfrm>
            <a:off x="10671837" y="-1"/>
            <a:ext cx="1205804" cy="1045030"/>
          </a:xfrm>
          <a:prstGeom prst="rect">
            <a:avLst/>
          </a:prstGeom>
        </p:spPr>
      </p:pic>
      <p:sp>
        <p:nvSpPr>
          <p:cNvPr id="9" name="Footer Placeholder 8"/>
          <p:cNvSpPr>
            <a:spLocks noGrp="1"/>
          </p:cNvSpPr>
          <p:nvPr>
            <p:ph type="ftr" sz="quarter" idx="11"/>
          </p:nvPr>
        </p:nvSpPr>
        <p:spPr/>
        <p:txBody>
          <a:bodyPr/>
          <a:lstStyle/>
          <a:p>
            <a:r>
              <a:rPr lang="en-US" dirty="0"/>
              <a:t>Employer Access  Register Employer Admin</a:t>
            </a:r>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
        <p:nvSpPr>
          <p:cNvPr id="5" name="Rectangle 4"/>
          <p:cNvSpPr/>
          <p:nvPr userDrawn="1"/>
        </p:nvSpPr>
        <p:spPr>
          <a:xfrm rot="10800000">
            <a:off x="0" y="3657600"/>
            <a:ext cx="4870764" cy="2046513"/>
          </a:xfrm>
          <a:prstGeom prst="rect">
            <a:avLst/>
          </a:prstGeom>
          <a:gradFill flip="none" rotWithShape="1">
            <a:gsLst>
              <a:gs pos="0">
                <a:srgbClr val="FFFFFF">
                  <a:alpha val="0"/>
                </a:srgbClr>
              </a:gs>
              <a:gs pos="50000">
                <a:srgbClr val="FFFFFF">
                  <a:alpha val="56000"/>
                </a:srgbClr>
              </a:gs>
              <a:gs pos="100000">
                <a:schemeClr val="bg1">
                  <a:shade val="100000"/>
                  <a:satMod val="11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1277383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8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p:cNvPicPr>
            <a:picLocks noChangeAspect="1"/>
          </p:cNvPicPr>
          <p:nvPr userDrawn="1"/>
        </p:nvPicPr>
        <p:blipFill rotWithShape="1">
          <a:blip r:embed="rId3" cstate="print">
            <a:extLst>
              <a:ext uri="{28A0092B-C50C-407E-A947-70E740481C1C}">
                <a14:useLocalDpi xmlns:a14="http://schemas.microsoft.com/office/drawing/2010/main" val="0"/>
              </a:ext>
            </a:extLst>
          </a:blip>
          <a:srcRect l="19545" t="-55" r="26365" b="-25"/>
          <a:stretch/>
        </p:blipFill>
        <p:spPr>
          <a:xfrm>
            <a:off x="0" y="0"/>
            <a:ext cx="4807390" cy="5929908"/>
          </a:xfrm>
          <a:prstGeom prst="rect">
            <a:avLst/>
          </a:prstGeom>
        </p:spPr>
      </p:pic>
      <p:pic>
        <p:nvPicPr>
          <p:cNvPr id="4" name="Picture 3"/>
          <p:cNvPicPr>
            <a:picLocks noChangeAspect="1"/>
          </p:cNvPicPr>
          <p:nvPr userDrawn="1"/>
        </p:nvPicPr>
        <p:blipFill rotWithShape="1">
          <a:blip r:embed="rId4" cstate="print">
            <a:extLst>
              <a:ext uri="{28A0092B-C50C-407E-A947-70E740481C1C}">
                <a14:useLocalDpi xmlns:a14="http://schemas.microsoft.com/office/drawing/2010/main" val="0"/>
              </a:ext>
            </a:extLst>
          </a:blip>
          <a:srcRect t="38611"/>
          <a:stretch/>
        </p:blipFill>
        <p:spPr>
          <a:xfrm>
            <a:off x="10671837" y="-1"/>
            <a:ext cx="1205804" cy="1045030"/>
          </a:xfrm>
          <a:prstGeom prst="rect">
            <a:avLst/>
          </a:prstGeom>
        </p:spPr>
      </p:pic>
      <p:sp>
        <p:nvSpPr>
          <p:cNvPr id="9" name="Footer Placeholder 8"/>
          <p:cNvSpPr>
            <a:spLocks noGrp="1"/>
          </p:cNvSpPr>
          <p:nvPr>
            <p:ph type="ftr" sz="quarter" idx="11"/>
          </p:nvPr>
        </p:nvSpPr>
        <p:spPr/>
        <p:txBody>
          <a:bodyPr/>
          <a:lstStyle/>
          <a:p>
            <a:r>
              <a:rPr lang="en-US" dirty="0"/>
              <a:t>Employer Access  Register Employer Admin</a:t>
            </a:r>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
        <p:nvSpPr>
          <p:cNvPr id="5" name="Rectangle 4"/>
          <p:cNvSpPr/>
          <p:nvPr userDrawn="1"/>
        </p:nvSpPr>
        <p:spPr>
          <a:xfrm rot="10800000">
            <a:off x="0" y="3995056"/>
            <a:ext cx="4870764" cy="2043706"/>
          </a:xfrm>
          <a:prstGeom prst="rect">
            <a:avLst/>
          </a:prstGeom>
          <a:gradFill flip="none" rotWithShape="1">
            <a:gsLst>
              <a:gs pos="0">
                <a:srgbClr val="FFFFFF">
                  <a:alpha val="0"/>
                </a:srgbClr>
              </a:gs>
              <a:gs pos="50000">
                <a:srgbClr val="FFFFFF">
                  <a:alpha val="56000"/>
                </a:srgbClr>
              </a:gs>
              <a:gs pos="100000">
                <a:schemeClr val="bg1">
                  <a:shade val="100000"/>
                  <a:satMod val="11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5126627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6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p:cNvPicPr>
            <a:picLocks noChangeAspect="1"/>
          </p:cNvPicPr>
          <p:nvPr userDrawn="1"/>
        </p:nvPicPr>
        <p:blipFill rotWithShape="1">
          <a:blip r:embed="rId3" cstate="print">
            <a:extLst>
              <a:ext uri="{28A0092B-C50C-407E-A947-70E740481C1C}">
                <a14:useLocalDpi xmlns:a14="http://schemas.microsoft.com/office/drawing/2010/main" val="0"/>
              </a:ext>
            </a:extLst>
          </a:blip>
          <a:srcRect t="29600" b="34966"/>
          <a:stretch/>
        </p:blipFill>
        <p:spPr>
          <a:xfrm>
            <a:off x="0" y="-1124"/>
            <a:ext cx="12192000" cy="2883315"/>
          </a:xfrm>
          <a:prstGeom prst="rect">
            <a:avLst/>
          </a:prstGeom>
        </p:spPr>
      </p:pic>
      <p:pic>
        <p:nvPicPr>
          <p:cNvPr id="4" name="Picture 3"/>
          <p:cNvPicPr>
            <a:picLocks noChangeAspect="1"/>
          </p:cNvPicPr>
          <p:nvPr userDrawn="1"/>
        </p:nvPicPr>
        <p:blipFill rotWithShape="1">
          <a:blip r:embed="rId4" cstate="print">
            <a:extLst>
              <a:ext uri="{28A0092B-C50C-407E-A947-70E740481C1C}">
                <a14:useLocalDpi xmlns:a14="http://schemas.microsoft.com/office/drawing/2010/main" val="0"/>
              </a:ext>
            </a:extLst>
          </a:blip>
          <a:srcRect t="38611"/>
          <a:stretch/>
        </p:blipFill>
        <p:spPr>
          <a:xfrm>
            <a:off x="10671837" y="-1"/>
            <a:ext cx="1205804" cy="1045030"/>
          </a:xfrm>
          <a:prstGeom prst="rect">
            <a:avLst/>
          </a:prstGeom>
        </p:spPr>
      </p:pic>
      <p:sp>
        <p:nvSpPr>
          <p:cNvPr id="9" name="Footer Placeholder 8"/>
          <p:cNvSpPr>
            <a:spLocks noGrp="1"/>
          </p:cNvSpPr>
          <p:nvPr>
            <p:ph type="ftr" sz="quarter" idx="11"/>
          </p:nvPr>
        </p:nvSpPr>
        <p:spPr/>
        <p:txBody>
          <a:bodyPr/>
          <a:lstStyle/>
          <a:p>
            <a:r>
              <a:rPr lang="en-US" dirty="0"/>
              <a:t>Employer Access  Register Employer Admin</a:t>
            </a:r>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41606674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6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r>
              <a:rPr lang="en-US" dirty="0"/>
              <a:t>Employer Access  Register Employer Admin</a:t>
            </a:r>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33830630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11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1" y="365125"/>
            <a:ext cx="6972300" cy="1325563"/>
          </a:xfrm>
        </p:spPr>
        <p:txBody>
          <a:bodyPr/>
          <a:lstStyle/>
          <a:p>
            <a:r>
              <a:rPr lang="en-US"/>
              <a:t>Click to edit Master title style</a:t>
            </a:r>
          </a:p>
        </p:txBody>
      </p:sp>
      <p:sp>
        <p:nvSpPr>
          <p:cNvPr id="3" name="Content Placeholder 2"/>
          <p:cNvSpPr>
            <a:spLocks noGrp="1"/>
          </p:cNvSpPr>
          <p:nvPr>
            <p:ph idx="1"/>
          </p:nvPr>
        </p:nvSpPr>
        <p:spPr>
          <a:xfrm>
            <a:off x="838200" y="1825625"/>
            <a:ext cx="6972301"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r>
              <a:rPr lang="en-US" dirty="0"/>
              <a:t>Employer Access  Register Employer Admin</a:t>
            </a:r>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1782093500"/>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theme" Target="../theme/theme1.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9463481"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9555060" y="208400"/>
            <a:ext cx="1359017" cy="365125"/>
          </a:xfrm>
          <a:prstGeom prst="rect">
            <a:avLst/>
          </a:prstGeom>
        </p:spPr>
        <p:txBody>
          <a:bodyPr vert="horz" lIns="91440" tIns="45720" rIns="91440" bIns="45720" rtlCol="0" anchor="ctr"/>
          <a:lstStyle>
            <a:lvl1pPr algn="r">
              <a:defRPr sz="1600" i="1">
                <a:solidFill>
                  <a:srgbClr val="003B5C"/>
                </a:solidFill>
                <a:latin typeface="+mj-lt"/>
                <a:ea typeface="Verdana" panose="020B0604030504040204" pitchFamily="34" charset="0"/>
                <a:cs typeface="Verdana" panose="020B0604030504040204" pitchFamily="34" charset="0"/>
              </a:defRPr>
            </a:lvl1pPr>
          </a:lstStyle>
          <a:p>
            <a:r>
              <a:rPr lang="en-US" dirty="0"/>
              <a:t>Employer Access  Register Employer Admin</a:t>
            </a:r>
          </a:p>
        </p:txBody>
      </p:sp>
      <p:sp>
        <p:nvSpPr>
          <p:cNvPr id="6" name="Slide Number Placeholder 5"/>
          <p:cNvSpPr>
            <a:spLocks noGrp="1"/>
          </p:cNvSpPr>
          <p:nvPr>
            <p:ph type="sldNum" sz="quarter" idx="4"/>
          </p:nvPr>
        </p:nvSpPr>
        <p:spPr>
          <a:xfrm>
            <a:off x="10749792" y="200011"/>
            <a:ext cx="1036740" cy="365125"/>
          </a:xfrm>
          <a:prstGeom prst="rect">
            <a:avLst/>
          </a:prstGeom>
        </p:spPr>
        <p:txBody>
          <a:bodyPr vert="horz" lIns="91440" tIns="45720" rIns="91440" bIns="45720" rtlCol="0" anchor="ctr"/>
          <a:lstStyle>
            <a:lvl1pPr algn="r">
              <a:defRPr sz="2400" b="1">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408732473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80" r:id="rId3"/>
    <p:sldLayoutId id="2147483722" r:id="rId4"/>
    <p:sldLayoutId id="2147483720" r:id="rId5"/>
    <p:sldLayoutId id="2147483721" r:id="rId6"/>
    <p:sldLayoutId id="2147483688" r:id="rId7"/>
    <p:sldLayoutId id="2147483678" r:id="rId8"/>
    <p:sldLayoutId id="2147483661" r:id="rId9"/>
    <p:sldLayoutId id="2147483686" r:id="rId10"/>
    <p:sldLayoutId id="2147483676" r:id="rId11"/>
    <p:sldLayoutId id="2147483681" r:id="rId12"/>
    <p:sldLayoutId id="2147483672" r:id="rId13"/>
    <p:sldLayoutId id="2147483673" r:id="rId14"/>
    <p:sldLayoutId id="2147483687" r:id="rId15"/>
    <p:sldLayoutId id="2147483683" r:id="rId16"/>
    <p:sldLayoutId id="2147483666" r:id="rId17"/>
    <p:sldLayoutId id="2147483682" r:id="rId18"/>
    <p:sldLayoutId id="2147483665" r:id="rId19"/>
    <p:sldLayoutId id="2147483684" r:id="rId20"/>
    <p:sldLayoutId id="2147483662" r:id="rId21"/>
    <p:sldLayoutId id="2147483663" r:id="rId22"/>
    <p:sldLayoutId id="2147483729" r:id="rId23"/>
    <p:sldLayoutId id="2147483731" r:id="rId24"/>
    <p:sldLayoutId id="2147483730" r:id="rId25"/>
    <p:sldLayoutId id="2147483668" r:id="rId26"/>
    <p:sldLayoutId id="2147483664" r:id="rId27"/>
    <p:sldLayoutId id="2147483685" r:id="rId28"/>
    <p:sldLayoutId id="2147483667" r:id="rId29"/>
    <p:sldLayoutId id="2147483660" r:id="rId30"/>
    <p:sldLayoutId id="2147483651" r:id="rId31"/>
    <p:sldLayoutId id="2147483677" r:id="rId32"/>
    <p:sldLayoutId id="2147483675" r:id="rId33"/>
    <p:sldLayoutId id="2147483674" r:id="rId34"/>
    <p:sldLayoutId id="2147483659" r:id="rId35"/>
    <p:sldLayoutId id="2147483658" r:id="rId36"/>
    <p:sldLayoutId id="2147483652" r:id="rId37"/>
    <p:sldLayoutId id="2147483653" r:id="rId38"/>
    <p:sldLayoutId id="2147483654" r:id="rId39"/>
    <p:sldLayoutId id="2147483655" r:id="rId40"/>
    <p:sldLayoutId id="2147483728" r:id="rId41"/>
    <p:sldLayoutId id="2147483656" r:id="rId42"/>
    <p:sldLayoutId id="2147483657" r:id="rId43"/>
    <p:sldLayoutId id="2147483669" r:id="rId44"/>
    <p:sldLayoutId id="2147483671" r:id="rId45"/>
    <p:sldLayoutId id="2147483679" r:id="rId46"/>
    <p:sldLayoutId id="2147483727" r:id="rId47"/>
  </p:sldLayoutIdLst>
  <p:hf hdr="0" dt="0"/>
  <p:txStyles>
    <p:titleStyle>
      <a:lvl1pPr algn="l" defTabSz="914400" rtl="0" eaLnBrk="1" latinLnBrk="0" hangingPunct="1">
        <a:lnSpc>
          <a:spcPct val="90000"/>
        </a:lnSpc>
        <a:spcBef>
          <a:spcPct val="0"/>
        </a:spcBef>
        <a:buNone/>
        <a:defRPr lang="en-US" sz="2800" b="1" kern="1200" dirty="0" smtClean="0">
          <a:solidFill>
            <a:srgbClr val="003B5C"/>
          </a:solidFill>
          <a:latin typeface="Verdana" panose="020B0604030504040204" pitchFamily="34" charset="0"/>
          <a:ea typeface="Verdana" panose="020B0604030504040204" pitchFamily="34" charset="0"/>
          <a:cs typeface="Verdana" panose="020B0604030504040204" pitchFamily="34" charset="0"/>
        </a:defRPr>
      </a:lvl1pPr>
    </p:titleStyle>
    <p:bodyStyle>
      <a:lvl1pPr marL="0" indent="0" algn="l" defTabSz="914400" rtl="0" eaLnBrk="1" latinLnBrk="0" hangingPunct="1">
        <a:lnSpc>
          <a:spcPct val="90000"/>
        </a:lnSpc>
        <a:spcBef>
          <a:spcPts val="1000"/>
        </a:spcBef>
        <a:buFontTx/>
        <a:buNone/>
        <a:defRPr sz="2800" b="1" kern="1200">
          <a:solidFill>
            <a:srgbClr val="003B5C"/>
          </a:solidFill>
          <a:latin typeface="+mn-lt"/>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
        <a:defRPr sz="26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
        <a:defRPr sz="2400" kern="1200">
          <a:solidFill>
            <a:srgbClr val="43695B"/>
          </a:solidFill>
          <a:latin typeface="+mn-lt"/>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
        <a:defRPr sz="2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8" Type="http://schemas.openxmlformats.org/officeDocument/2006/relationships/diagramQuickStyle" Target="../diagrams/quickStyle1.xml"/><Relationship Id="rId13" Type="http://schemas.openxmlformats.org/officeDocument/2006/relationships/diagramQuickStyle" Target="../diagrams/quickStyle2.xml"/><Relationship Id="rId3" Type="http://schemas.openxmlformats.org/officeDocument/2006/relationships/slideLayout" Target="../slideLayouts/slideLayout38.xml"/><Relationship Id="rId7" Type="http://schemas.openxmlformats.org/officeDocument/2006/relationships/diagramLayout" Target="../diagrams/layout1.xml"/><Relationship Id="rId12" Type="http://schemas.openxmlformats.org/officeDocument/2006/relationships/diagramLayout" Target="../diagrams/layout2.xml"/><Relationship Id="rId2" Type="http://schemas.openxmlformats.org/officeDocument/2006/relationships/audio" Target="../media/media2.m4a"/><Relationship Id="rId16" Type="http://schemas.openxmlformats.org/officeDocument/2006/relationships/image" Target="../media/image48.png"/><Relationship Id="rId1" Type="http://schemas.microsoft.com/office/2007/relationships/media" Target="../media/media2.m4a"/><Relationship Id="rId6" Type="http://schemas.openxmlformats.org/officeDocument/2006/relationships/diagramData" Target="../diagrams/data1.xml"/><Relationship Id="rId11" Type="http://schemas.openxmlformats.org/officeDocument/2006/relationships/diagramData" Target="../diagrams/data2.xml"/><Relationship Id="rId5" Type="http://schemas.openxmlformats.org/officeDocument/2006/relationships/image" Target="../media/image49.png"/><Relationship Id="rId15" Type="http://schemas.microsoft.com/office/2007/relationships/diagramDrawing" Target="../diagrams/drawing2.xml"/><Relationship Id="rId10" Type="http://schemas.microsoft.com/office/2007/relationships/diagramDrawing" Target="../diagrams/drawing1.xml"/><Relationship Id="rId4" Type="http://schemas.openxmlformats.org/officeDocument/2006/relationships/notesSlide" Target="../notesSlides/notesSlide2.xml"/><Relationship Id="rId9" Type="http://schemas.openxmlformats.org/officeDocument/2006/relationships/diagramColors" Target="../diagrams/colors1.xml"/><Relationship Id="rId14" Type="http://schemas.openxmlformats.org/officeDocument/2006/relationships/diagramColors" Target="../diagrams/colors2.xml"/></Relationships>
</file>

<file path=ppt/slides/_rels/slide3.xml.rels><?xml version="1.0" encoding="UTF-8" standalone="yes"?>
<Relationships xmlns="http://schemas.openxmlformats.org/package/2006/relationships"><Relationship Id="rId8" Type="http://schemas.openxmlformats.org/officeDocument/2006/relationships/diagramQuickStyle" Target="../diagrams/quickStyle3.xml"/><Relationship Id="rId13" Type="http://schemas.openxmlformats.org/officeDocument/2006/relationships/diagramQuickStyle" Target="../diagrams/quickStyle4.xml"/><Relationship Id="rId3" Type="http://schemas.openxmlformats.org/officeDocument/2006/relationships/slideLayout" Target="../slideLayouts/slideLayout36.xml"/><Relationship Id="rId7" Type="http://schemas.openxmlformats.org/officeDocument/2006/relationships/diagramLayout" Target="../diagrams/layout3.xml"/><Relationship Id="rId12" Type="http://schemas.openxmlformats.org/officeDocument/2006/relationships/diagramLayout" Target="../diagrams/layout4.xml"/><Relationship Id="rId2" Type="http://schemas.openxmlformats.org/officeDocument/2006/relationships/audio" Target="../media/media3.m4a"/><Relationship Id="rId16" Type="http://schemas.openxmlformats.org/officeDocument/2006/relationships/image" Target="../media/image48.png"/><Relationship Id="rId1" Type="http://schemas.microsoft.com/office/2007/relationships/media" Target="../media/media3.m4a"/><Relationship Id="rId6" Type="http://schemas.openxmlformats.org/officeDocument/2006/relationships/diagramData" Target="../diagrams/data3.xml"/><Relationship Id="rId11" Type="http://schemas.openxmlformats.org/officeDocument/2006/relationships/diagramData" Target="../diagrams/data4.xml"/><Relationship Id="rId5" Type="http://schemas.openxmlformats.org/officeDocument/2006/relationships/image" Target="../media/image50.png"/><Relationship Id="rId15" Type="http://schemas.microsoft.com/office/2007/relationships/diagramDrawing" Target="../diagrams/drawing4.xml"/><Relationship Id="rId10" Type="http://schemas.microsoft.com/office/2007/relationships/diagramDrawing" Target="../diagrams/drawing3.xml"/><Relationship Id="rId4" Type="http://schemas.openxmlformats.org/officeDocument/2006/relationships/notesSlide" Target="../notesSlides/notesSlide3.xml"/><Relationship Id="rId9" Type="http://schemas.openxmlformats.org/officeDocument/2006/relationships/diagramColors" Target="../diagrams/colors3.xml"/><Relationship Id="rId14" Type="http://schemas.openxmlformats.org/officeDocument/2006/relationships/diagramColors" Target="../diagrams/colors4.xml"/></Relationships>
</file>

<file path=ppt/slides/_rels/slide4.xml.rels><?xml version="1.0" encoding="UTF-8" standalone="yes"?>
<Relationships xmlns="http://schemas.openxmlformats.org/package/2006/relationships"><Relationship Id="rId8" Type="http://schemas.openxmlformats.org/officeDocument/2006/relationships/diagramQuickStyle" Target="../diagrams/quickStyle5.xml"/><Relationship Id="rId3" Type="http://schemas.openxmlformats.org/officeDocument/2006/relationships/slideLayout" Target="../slideLayouts/slideLayout20.xml"/><Relationship Id="rId7" Type="http://schemas.openxmlformats.org/officeDocument/2006/relationships/diagramLayout" Target="../diagrams/layout5.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diagramData" Target="../diagrams/data5.xml"/><Relationship Id="rId11" Type="http://schemas.openxmlformats.org/officeDocument/2006/relationships/image" Target="../media/image48.png"/><Relationship Id="rId5" Type="http://schemas.openxmlformats.org/officeDocument/2006/relationships/image" Target="../media/image51.jpeg"/><Relationship Id="rId10" Type="http://schemas.microsoft.com/office/2007/relationships/diagramDrawing" Target="../diagrams/drawing5.xml"/><Relationship Id="rId4" Type="http://schemas.openxmlformats.org/officeDocument/2006/relationships/notesSlide" Target="../notesSlides/notesSlide4.xml"/><Relationship Id="rId9" Type="http://schemas.openxmlformats.org/officeDocument/2006/relationships/diagramColors" Target="../diagrams/colors5.xml"/></Relationships>
</file>

<file path=ppt/slides/_rels/slide5.xml.rels><?xml version="1.0" encoding="UTF-8" standalone="yes"?>
<Relationships xmlns="http://schemas.openxmlformats.org/package/2006/relationships"><Relationship Id="rId8" Type="http://schemas.openxmlformats.org/officeDocument/2006/relationships/diagramQuickStyle" Target="../diagrams/quickStyle6.xml"/><Relationship Id="rId3" Type="http://schemas.openxmlformats.org/officeDocument/2006/relationships/slideLayout" Target="../slideLayouts/slideLayout36.xml"/><Relationship Id="rId7" Type="http://schemas.openxmlformats.org/officeDocument/2006/relationships/diagramLayout" Target="../diagrams/layout6.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diagramData" Target="../diagrams/data6.xml"/><Relationship Id="rId11" Type="http://schemas.openxmlformats.org/officeDocument/2006/relationships/image" Target="../media/image48.png"/><Relationship Id="rId5" Type="http://schemas.openxmlformats.org/officeDocument/2006/relationships/image" Target="../media/image52.png"/><Relationship Id="rId10" Type="http://schemas.microsoft.com/office/2007/relationships/diagramDrawing" Target="../diagrams/drawing6.xml"/><Relationship Id="rId4" Type="http://schemas.openxmlformats.org/officeDocument/2006/relationships/notesSlide" Target="../notesSlides/notesSlide5.xml"/><Relationship Id="rId9" Type="http://schemas.openxmlformats.org/officeDocument/2006/relationships/diagramColors" Target="../diagrams/colors6.xml"/></Relationships>
</file>

<file path=ppt/slides/_rels/slide6.xml.rels><?xml version="1.0" encoding="UTF-8" standalone="yes"?>
<Relationships xmlns="http://schemas.openxmlformats.org/package/2006/relationships"><Relationship Id="rId8" Type="http://schemas.openxmlformats.org/officeDocument/2006/relationships/diagramColors" Target="../diagrams/colors7.xml"/><Relationship Id="rId3" Type="http://schemas.openxmlformats.org/officeDocument/2006/relationships/slideLayout" Target="../slideLayouts/slideLayout21.xml"/><Relationship Id="rId7" Type="http://schemas.openxmlformats.org/officeDocument/2006/relationships/diagramQuickStyle" Target="../diagrams/quickStyle7.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diagramLayout" Target="../diagrams/layout7.xml"/><Relationship Id="rId11" Type="http://schemas.openxmlformats.org/officeDocument/2006/relationships/image" Target="../media/image48.png"/><Relationship Id="rId5" Type="http://schemas.openxmlformats.org/officeDocument/2006/relationships/diagramData" Target="../diagrams/data7.xml"/><Relationship Id="rId10" Type="http://schemas.openxmlformats.org/officeDocument/2006/relationships/image" Target="../media/image53.png"/><Relationship Id="rId4" Type="http://schemas.openxmlformats.org/officeDocument/2006/relationships/notesSlide" Target="../notesSlides/notesSlide6.xml"/><Relationship Id="rId9" Type="http://schemas.microsoft.com/office/2007/relationships/diagramDrawing" Target="../diagrams/drawing7.xml"/></Relationships>
</file>

<file path=ppt/slides/_rels/slide7.xml.rels><?xml version="1.0" encoding="UTF-8" standalone="yes"?>
<Relationships xmlns="http://schemas.openxmlformats.org/package/2006/relationships"><Relationship Id="rId8" Type="http://schemas.openxmlformats.org/officeDocument/2006/relationships/diagramQuickStyle" Target="../diagrams/quickStyle8.xml"/><Relationship Id="rId13" Type="http://schemas.openxmlformats.org/officeDocument/2006/relationships/diagramQuickStyle" Target="../diagrams/quickStyle9.xml"/><Relationship Id="rId3" Type="http://schemas.openxmlformats.org/officeDocument/2006/relationships/slideLayout" Target="../slideLayouts/slideLayout35.xml"/><Relationship Id="rId7" Type="http://schemas.openxmlformats.org/officeDocument/2006/relationships/diagramLayout" Target="../diagrams/layout8.xml"/><Relationship Id="rId12" Type="http://schemas.openxmlformats.org/officeDocument/2006/relationships/diagramLayout" Target="../diagrams/layout9.xml"/><Relationship Id="rId17" Type="http://schemas.openxmlformats.org/officeDocument/2006/relationships/image" Target="../media/image48.png"/><Relationship Id="rId2" Type="http://schemas.openxmlformats.org/officeDocument/2006/relationships/audio" Target="../media/media7.m4a"/><Relationship Id="rId16" Type="http://schemas.openxmlformats.org/officeDocument/2006/relationships/image" Target="../media/image55.png"/><Relationship Id="rId1" Type="http://schemas.microsoft.com/office/2007/relationships/media" Target="../media/media7.m4a"/><Relationship Id="rId6" Type="http://schemas.openxmlformats.org/officeDocument/2006/relationships/diagramData" Target="../diagrams/data8.xml"/><Relationship Id="rId11" Type="http://schemas.openxmlformats.org/officeDocument/2006/relationships/diagramData" Target="../diagrams/data9.xml"/><Relationship Id="rId5" Type="http://schemas.openxmlformats.org/officeDocument/2006/relationships/image" Target="../media/image54.png"/><Relationship Id="rId15" Type="http://schemas.microsoft.com/office/2007/relationships/diagramDrawing" Target="../diagrams/drawing9.xml"/><Relationship Id="rId10" Type="http://schemas.microsoft.com/office/2007/relationships/diagramDrawing" Target="../diagrams/drawing8.xml"/><Relationship Id="rId4" Type="http://schemas.openxmlformats.org/officeDocument/2006/relationships/notesSlide" Target="../notesSlides/notesSlide7.xml"/><Relationship Id="rId9" Type="http://schemas.openxmlformats.org/officeDocument/2006/relationships/diagramColors" Target="../diagrams/colors8.xml"/><Relationship Id="rId14" Type="http://schemas.openxmlformats.org/officeDocument/2006/relationships/diagramColors" Target="../diagrams/colors9.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48.png"/><Relationship Id="rId5" Type="http://schemas.openxmlformats.org/officeDocument/2006/relationships/image" Target="../media/image56.jpeg"/><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0885"/>
            <a:ext cx="12192000" cy="6868885"/>
          </a:xfrm>
          <a:prstGeom prst="rect">
            <a:avLst/>
          </a:prstGeom>
          <a:solidFill>
            <a:schemeClr val="accent5">
              <a:lumMod val="75000"/>
            </a:schemeClr>
          </a:solidFill>
        </p:spPr>
      </p:pic>
      <p:sp>
        <p:nvSpPr>
          <p:cNvPr id="3" name="Title 2"/>
          <p:cNvSpPr>
            <a:spLocks noGrp="1"/>
          </p:cNvSpPr>
          <p:nvPr>
            <p:ph type="title"/>
          </p:nvPr>
        </p:nvSpPr>
        <p:spPr>
          <a:xfrm>
            <a:off x="1317171" y="2448560"/>
            <a:ext cx="9726386" cy="2058126"/>
          </a:xfrm>
          <a:ln>
            <a:noFill/>
          </a:ln>
        </p:spPr>
        <p:txBody>
          <a:bodyPr>
            <a:noAutofit/>
          </a:bodyPr>
          <a:lstStyle/>
          <a:p>
            <a:pPr algn="ctr"/>
            <a:r>
              <a:rPr lang="en-US" sz="3600" b="0" spc="50" dirty="0">
                <a:ln w="0">
                  <a:solidFill>
                    <a:srgbClr val="183D5E"/>
                  </a:solidFill>
                </a:ln>
                <a:solidFill>
                  <a:schemeClr val="accent1">
                    <a:lumMod val="50000"/>
                  </a:schemeClr>
                </a:solidFill>
                <a:latin typeface="+mn-lt"/>
                <a:cs typeface="Tahoma" panose="020B0604030504040204" pitchFamily="34" charset="0"/>
              </a:rPr>
              <a:t>Employer Access:  </a:t>
            </a:r>
            <a:br>
              <a:rPr lang="en-US" sz="3600" b="0" spc="50" dirty="0">
                <a:ln w="0">
                  <a:solidFill>
                    <a:srgbClr val="183D5E"/>
                  </a:solidFill>
                </a:ln>
                <a:solidFill>
                  <a:schemeClr val="accent1">
                    <a:lumMod val="50000"/>
                  </a:schemeClr>
                </a:solidFill>
                <a:latin typeface="+mn-lt"/>
                <a:cs typeface="Tahoma" panose="020B0604030504040204" pitchFamily="34" charset="0"/>
              </a:rPr>
            </a:br>
            <a:r>
              <a:rPr lang="en-US" sz="3600" b="0" spc="50" dirty="0">
                <a:ln w="0">
                  <a:solidFill>
                    <a:srgbClr val="183D5E"/>
                  </a:solidFill>
                </a:ln>
                <a:solidFill>
                  <a:schemeClr val="accent1">
                    <a:lumMod val="50000"/>
                  </a:schemeClr>
                </a:solidFill>
                <a:latin typeface="+mn-lt"/>
                <a:cs typeface="Tahoma" panose="020B0604030504040204" pitchFamily="34" charset="0"/>
              </a:rPr>
              <a:t>Register Employer Admin Login</a:t>
            </a:r>
            <a:br>
              <a:rPr lang="en-US" sz="4000" spc="50" dirty="0">
                <a:ln w="0">
                  <a:solidFill>
                    <a:srgbClr val="FFFFCC"/>
                  </a:solidFill>
                </a:ln>
                <a:solidFill>
                  <a:schemeClr val="accent1">
                    <a:lumMod val="50000"/>
                  </a:schemeClr>
                </a:solidFill>
                <a:latin typeface="+mn-lt"/>
                <a:cs typeface="Tahoma" panose="020B0604030504040204" pitchFamily="34" charset="0"/>
              </a:rPr>
            </a:br>
            <a:endParaRPr lang="en-US" sz="4000" spc="50" dirty="0">
              <a:ln w="0">
                <a:solidFill>
                  <a:srgbClr val="FFFFCC"/>
                </a:solidFill>
              </a:ln>
              <a:solidFill>
                <a:schemeClr val="accent1">
                  <a:lumMod val="50000"/>
                </a:schemeClr>
              </a:solidFill>
              <a:latin typeface="+mn-lt"/>
              <a:cs typeface="Tahoma" panose="020B0604030504040204" pitchFamily="34" charset="0"/>
            </a:endParaRPr>
          </a:p>
        </p:txBody>
      </p:sp>
      <p:pic>
        <p:nvPicPr>
          <p:cNvPr id="8" name="Audio 7">
            <a:hlinkClick r:id="" action="ppaction://media"/>
            <a:extLst>
              <a:ext uri="{FF2B5EF4-FFF2-40B4-BE49-F238E27FC236}">
                <a16:creationId xmlns:a16="http://schemas.microsoft.com/office/drawing/2014/main" id="{6DAB0D32-3683-F597-B844-5D598F73399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773044962"/>
      </p:ext>
    </p:extLst>
  </p:cSld>
  <p:clrMapOvr>
    <a:masterClrMapping/>
  </p:clrMapOvr>
  <mc:AlternateContent xmlns:mc="http://schemas.openxmlformats.org/markup-compatibility/2006" xmlns:p14="http://schemas.microsoft.com/office/powerpoint/2010/main">
    <mc:Choice Requires="p14">
      <p:transition spd="slow" p14:dur="2000" advTm="5340"/>
    </mc:Choice>
    <mc:Fallback xmlns="">
      <p:transition spd="slow" advTm="53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F889E74-EC22-9246-4775-C69AA9F5EA58}"/>
              </a:ext>
            </a:extLst>
          </p:cNvPr>
          <p:cNvPicPr>
            <a:picLocks noChangeAspect="1"/>
          </p:cNvPicPr>
          <p:nvPr/>
        </p:nvPicPr>
        <p:blipFill>
          <a:blip r:embed="rId5"/>
          <a:stretch>
            <a:fillRect/>
          </a:stretch>
        </p:blipFill>
        <p:spPr>
          <a:xfrm>
            <a:off x="4510677" y="1087625"/>
            <a:ext cx="7188199" cy="4777783"/>
          </a:xfrm>
          <a:prstGeom prst="rect">
            <a:avLst/>
          </a:prstGeom>
          <a:ln>
            <a:solidFill>
              <a:schemeClr val="tx1"/>
            </a:solidFill>
          </a:ln>
        </p:spPr>
      </p:pic>
      <p:sp>
        <p:nvSpPr>
          <p:cNvPr id="4" name="Slide Number Placeholder 3">
            <a:extLst>
              <a:ext uri="{FF2B5EF4-FFF2-40B4-BE49-F238E27FC236}">
                <a16:creationId xmlns:a16="http://schemas.microsoft.com/office/drawing/2014/main" id="{9CE95B47-6B85-B4E4-74A3-CF7AC2FB68CA}"/>
              </a:ext>
            </a:extLst>
          </p:cNvPr>
          <p:cNvSpPr>
            <a:spLocks noGrp="1"/>
          </p:cNvSpPr>
          <p:nvPr>
            <p:ph type="sldNum" sz="quarter" idx="12"/>
          </p:nvPr>
        </p:nvSpPr>
        <p:spPr>
          <a:xfrm>
            <a:off x="11025051" y="177619"/>
            <a:ext cx="433251" cy="365125"/>
          </a:xfrm>
        </p:spPr>
        <p:txBody>
          <a:bodyPr vert="horz" lIns="91440" tIns="45720" rIns="91440" bIns="45720" rtlCol="0" anchor="ctr">
            <a:noAutofit/>
          </a:bodyPr>
          <a:lstStyle/>
          <a:p>
            <a:pPr algn="r">
              <a:spcAft>
                <a:spcPts val="600"/>
              </a:spcAft>
            </a:pPr>
            <a:fld id="{B0C3E88A-0163-48A4-9F34-7D71CA4062C9}" type="slidenum">
              <a:rPr lang="en-US" smtClean="0">
                <a:cs typeface="+mn-cs"/>
              </a:rPr>
              <a:pPr algn="r">
                <a:spcAft>
                  <a:spcPts val="600"/>
                </a:spcAft>
              </a:pPr>
              <a:t>2</a:t>
            </a:fld>
            <a:endParaRPr lang="en-US" dirty="0">
              <a:cs typeface="+mn-cs"/>
            </a:endParaRPr>
          </a:p>
        </p:txBody>
      </p:sp>
      <p:graphicFrame>
        <p:nvGraphicFramePr>
          <p:cNvPr id="16" name="Diagram 15">
            <a:extLst>
              <a:ext uri="{FF2B5EF4-FFF2-40B4-BE49-F238E27FC236}">
                <a16:creationId xmlns:a16="http://schemas.microsoft.com/office/drawing/2014/main" id="{D15179F6-C585-FF63-04ED-18DDEE694F10}"/>
              </a:ext>
            </a:extLst>
          </p:cNvPr>
          <p:cNvGraphicFramePr/>
          <p:nvPr/>
        </p:nvGraphicFramePr>
        <p:xfrm>
          <a:off x="300446" y="334055"/>
          <a:ext cx="3915591" cy="1743256"/>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graphicFrame>
        <p:nvGraphicFramePr>
          <p:cNvPr id="21" name="Diagram 20">
            <a:extLst>
              <a:ext uri="{FF2B5EF4-FFF2-40B4-BE49-F238E27FC236}">
                <a16:creationId xmlns:a16="http://schemas.microsoft.com/office/drawing/2014/main" id="{03B6A7DE-9F9B-6ADE-30E9-31F46DD32B37}"/>
              </a:ext>
            </a:extLst>
          </p:cNvPr>
          <p:cNvGraphicFramePr/>
          <p:nvPr/>
        </p:nvGraphicFramePr>
        <p:xfrm>
          <a:off x="300446" y="2794755"/>
          <a:ext cx="4010297" cy="915095"/>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sp>
        <p:nvSpPr>
          <p:cNvPr id="20" name="Arrow: Right 19">
            <a:extLst>
              <a:ext uri="{FF2B5EF4-FFF2-40B4-BE49-F238E27FC236}">
                <a16:creationId xmlns:a16="http://schemas.microsoft.com/office/drawing/2014/main" id="{3652E690-D593-4846-6FEA-6D6694E79E36}"/>
              </a:ext>
            </a:extLst>
          </p:cNvPr>
          <p:cNvSpPr/>
          <p:nvPr/>
        </p:nvSpPr>
        <p:spPr>
          <a:xfrm>
            <a:off x="4216037" y="3069770"/>
            <a:ext cx="843280" cy="28738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Audio 10">
            <a:hlinkClick r:id="" action="ppaction://media"/>
            <a:extLst>
              <a:ext uri="{FF2B5EF4-FFF2-40B4-BE49-F238E27FC236}">
                <a16:creationId xmlns:a16="http://schemas.microsoft.com/office/drawing/2014/main" id="{FB5897AB-A30D-9AF1-AB0D-A153710B806E}"/>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43433794"/>
      </p:ext>
    </p:extLst>
  </p:cSld>
  <p:clrMapOvr>
    <a:masterClrMapping/>
  </p:clrMapOvr>
  <mc:AlternateContent xmlns:mc="http://schemas.openxmlformats.org/markup-compatibility/2006" xmlns:p14="http://schemas.microsoft.com/office/powerpoint/2010/main">
    <mc:Choice Requires="p14">
      <p:transition spd="slow" p14:dur="2000" advTm="14156"/>
    </mc:Choice>
    <mc:Fallback xmlns="">
      <p:transition spd="slow" advTm="141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CE95B47-6B85-B4E4-74A3-CF7AC2FB68CA}"/>
              </a:ext>
            </a:extLst>
          </p:cNvPr>
          <p:cNvSpPr>
            <a:spLocks noGrp="1"/>
          </p:cNvSpPr>
          <p:nvPr>
            <p:ph type="sldNum" sz="quarter" idx="12"/>
          </p:nvPr>
        </p:nvSpPr>
        <p:spPr/>
        <p:txBody>
          <a:bodyPr/>
          <a:lstStyle/>
          <a:p>
            <a:fld id="{B0C3E88A-0163-48A4-9F34-7D71CA4062C9}" type="slidenum">
              <a:rPr lang="en-US" smtClean="0"/>
              <a:pPr/>
              <a:t>3</a:t>
            </a:fld>
            <a:endParaRPr lang="en-US" dirty="0"/>
          </a:p>
        </p:txBody>
      </p:sp>
      <p:pic>
        <p:nvPicPr>
          <p:cNvPr id="11" name="Picture 10">
            <a:extLst>
              <a:ext uri="{FF2B5EF4-FFF2-40B4-BE49-F238E27FC236}">
                <a16:creationId xmlns:a16="http://schemas.microsoft.com/office/drawing/2014/main" id="{1FF9E6D8-8BC7-7150-C30E-1EE9CE63ABE6}"/>
              </a:ext>
            </a:extLst>
          </p:cNvPr>
          <p:cNvPicPr>
            <a:picLocks noChangeAspect="1"/>
          </p:cNvPicPr>
          <p:nvPr/>
        </p:nvPicPr>
        <p:blipFill>
          <a:blip r:embed="rId5"/>
          <a:stretch>
            <a:fillRect/>
          </a:stretch>
        </p:blipFill>
        <p:spPr>
          <a:xfrm>
            <a:off x="-1" y="1289443"/>
            <a:ext cx="7994469" cy="4763938"/>
          </a:xfrm>
          <a:prstGeom prst="rect">
            <a:avLst/>
          </a:prstGeom>
        </p:spPr>
      </p:pic>
      <p:graphicFrame>
        <p:nvGraphicFramePr>
          <p:cNvPr id="26" name="Diagram 25">
            <a:extLst>
              <a:ext uri="{FF2B5EF4-FFF2-40B4-BE49-F238E27FC236}">
                <a16:creationId xmlns:a16="http://schemas.microsoft.com/office/drawing/2014/main" id="{C89BCD36-E7A4-8DB8-0E03-58E090B62757}"/>
              </a:ext>
            </a:extLst>
          </p:cNvPr>
          <p:cNvGraphicFramePr/>
          <p:nvPr/>
        </p:nvGraphicFramePr>
        <p:xfrm>
          <a:off x="888273" y="200011"/>
          <a:ext cx="6217920" cy="902243"/>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graphicFrame>
        <p:nvGraphicFramePr>
          <p:cNvPr id="28" name="Diagram 27">
            <a:extLst>
              <a:ext uri="{FF2B5EF4-FFF2-40B4-BE49-F238E27FC236}">
                <a16:creationId xmlns:a16="http://schemas.microsoft.com/office/drawing/2014/main" id="{C2B9C6E9-FF54-3004-9D6D-3CCF1D03853D}"/>
              </a:ext>
            </a:extLst>
          </p:cNvPr>
          <p:cNvGraphicFramePr/>
          <p:nvPr/>
        </p:nvGraphicFramePr>
        <p:xfrm>
          <a:off x="8467187" y="2339280"/>
          <a:ext cx="3222172" cy="1645640"/>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pic>
        <p:nvPicPr>
          <p:cNvPr id="14" name="Audio 13">
            <a:hlinkClick r:id="" action="ppaction://media"/>
            <a:extLst>
              <a:ext uri="{FF2B5EF4-FFF2-40B4-BE49-F238E27FC236}">
                <a16:creationId xmlns:a16="http://schemas.microsoft.com/office/drawing/2014/main" id="{E1AD90B2-240A-2E03-BE27-D9821B2D2195}"/>
              </a:ext>
            </a:extLst>
          </p:cNvPr>
          <p:cNvPicPr>
            <a:picLocks noChangeAspect="1"/>
          </p:cNvPicPr>
          <p:nvPr>
            <a:audioFile r:link="rId2"/>
            <p:extLst>
              <p:ext uri="{DAA4B4D4-6D71-4841-9C94-3DE7FCFB9230}">
                <p14:media xmlns:p14="http://schemas.microsoft.com/office/powerpoint/2010/main" r:embed="rId1"/>
              </p:ext>
            </p:extLst>
          </p:nvPr>
        </p:nvPicPr>
        <p:blipFill>
          <a:blip r:embed="rId16"/>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921970073"/>
      </p:ext>
    </p:extLst>
  </p:cSld>
  <p:clrMapOvr>
    <a:masterClrMapping/>
  </p:clrMapOvr>
  <mc:AlternateContent xmlns:mc="http://schemas.openxmlformats.org/markup-compatibility/2006" xmlns:p14="http://schemas.microsoft.com/office/powerpoint/2010/main">
    <mc:Choice Requires="p14">
      <p:transition spd="slow" p14:dur="2000" advTm="9541"/>
    </mc:Choice>
    <mc:Fallback xmlns="">
      <p:transition spd="slow" advTm="95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6" descr="C:\Users\csamsoncarrier\AppData\Local\Microsoft\Windows\INetCache\Content.MSO\EC23DFF3.tmp">
            <a:extLst>
              <a:ext uri="{FF2B5EF4-FFF2-40B4-BE49-F238E27FC236}">
                <a16:creationId xmlns:a16="http://schemas.microsoft.com/office/drawing/2014/main" id="{8C26C2CD-6386-C210-5CBE-4200F452ED67}"/>
              </a:ext>
            </a:extLst>
          </p:cNvPr>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bwMode="auto">
          <a:xfrm>
            <a:off x="1719370" y="1512117"/>
            <a:ext cx="4758821" cy="4351338"/>
          </a:xfrm>
          <a:prstGeom prst="rect">
            <a:avLst/>
          </a:prstGeom>
          <a:noFill/>
          <a:ln>
            <a:solidFill>
              <a:schemeClr val="tx1"/>
            </a:solidFill>
          </a:ln>
        </p:spPr>
      </p:pic>
      <p:sp>
        <p:nvSpPr>
          <p:cNvPr id="5" name="Slide Number Placeholder 4">
            <a:extLst>
              <a:ext uri="{FF2B5EF4-FFF2-40B4-BE49-F238E27FC236}">
                <a16:creationId xmlns:a16="http://schemas.microsoft.com/office/drawing/2014/main" id="{09732669-46A3-6609-45A4-C32694F4E41C}"/>
              </a:ext>
            </a:extLst>
          </p:cNvPr>
          <p:cNvSpPr>
            <a:spLocks noGrp="1"/>
          </p:cNvSpPr>
          <p:nvPr>
            <p:ph type="sldNum" sz="quarter" idx="12"/>
          </p:nvPr>
        </p:nvSpPr>
        <p:spPr/>
        <p:txBody>
          <a:bodyPr/>
          <a:lstStyle/>
          <a:p>
            <a:fld id="{B0C3E88A-0163-48A4-9F34-7D71CA4062C9}" type="slidenum">
              <a:rPr lang="en-US" smtClean="0"/>
              <a:pPr/>
              <a:t>4</a:t>
            </a:fld>
            <a:endParaRPr lang="en-US" dirty="0"/>
          </a:p>
        </p:txBody>
      </p:sp>
      <p:graphicFrame>
        <p:nvGraphicFramePr>
          <p:cNvPr id="9" name="Diagram 8">
            <a:extLst>
              <a:ext uri="{FF2B5EF4-FFF2-40B4-BE49-F238E27FC236}">
                <a16:creationId xmlns:a16="http://schemas.microsoft.com/office/drawing/2014/main" id="{9C13C398-0A29-475F-DA61-CE98BFE7B8A9}"/>
              </a:ext>
            </a:extLst>
          </p:cNvPr>
          <p:cNvGraphicFramePr/>
          <p:nvPr/>
        </p:nvGraphicFramePr>
        <p:xfrm>
          <a:off x="2101561" y="555823"/>
          <a:ext cx="3994438" cy="701961"/>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18" name="Audio 17">
            <a:hlinkClick r:id="" action="ppaction://media"/>
            <a:extLst>
              <a:ext uri="{FF2B5EF4-FFF2-40B4-BE49-F238E27FC236}">
                <a16:creationId xmlns:a16="http://schemas.microsoft.com/office/drawing/2014/main" id="{5C68F90E-9C53-1E34-77C7-08C3315FF0E8}"/>
              </a:ext>
            </a:extLst>
          </p:cNvPr>
          <p:cNvPicPr>
            <a:picLocks noChangeAspect="1"/>
          </p:cNvPicPr>
          <p:nvPr>
            <a:audioFile r:link="rId2"/>
            <p:extLst>
              <p:ext uri="{DAA4B4D4-6D71-4841-9C94-3DE7FCFB9230}">
                <p14:media xmlns:p14="http://schemas.microsoft.com/office/powerpoint/2010/main" r:embed="rId1"/>
              </p:ext>
            </p:extLst>
          </p:nvPr>
        </p:nvPicPr>
        <p:blipFill>
          <a:blip r:embed="rId11"/>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759148608"/>
      </p:ext>
    </p:extLst>
  </p:cSld>
  <p:clrMapOvr>
    <a:masterClrMapping/>
  </p:clrMapOvr>
  <mc:AlternateContent xmlns:mc="http://schemas.openxmlformats.org/markup-compatibility/2006" xmlns:p14="http://schemas.microsoft.com/office/powerpoint/2010/main">
    <mc:Choice Requires="p14">
      <p:transition spd="slow" p14:dur="2000" advTm="15208"/>
    </mc:Choice>
    <mc:Fallback xmlns="">
      <p:transition spd="slow" advTm="152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8181FC64-B306-4821-98E2-780662EFC4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pic>
        <p:nvPicPr>
          <p:cNvPr id="6" name="Content Placeholder 5" descr="Graphical user interface, application&#10;&#10;Description automatically generated">
            <a:extLst>
              <a:ext uri="{FF2B5EF4-FFF2-40B4-BE49-F238E27FC236}">
                <a16:creationId xmlns:a16="http://schemas.microsoft.com/office/drawing/2014/main" id="{5D769480-2800-3D74-818C-214670A63ADB}"/>
              </a:ext>
            </a:extLst>
          </p:cNvPr>
          <p:cNvPicPr>
            <a:picLocks noGrp="1" noChangeAspect="1"/>
          </p:cNvPicPr>
          <p:nvPr>
            <p:ph idx="1"/>
          </p:nvPr>
        </p:nvPicPr>
        <p:blipFill rotWithShape="1">
          <a:blip r:embed="rId5">
            <a:extLst>
              <a:ext uri="{28A0092B-C50C-407E-A947-70E740481C1C}">
                <a14:useLocalDpi xmlns:a14="http://schemas.microsoft.com/office/drawing/2010/main" val="0"/>
              </a:ext>
            </a:extLst>
          </a:blip>
          <a:srcRect t="1353" r="1" b="4203"/>
          <a:stretch/>
        </p:blipFill>
        <p:spPr bwMode="auto">
          <a:xfrm>
            <a:off x="20" y="10"/>
            <a:ext cx="9947062" cy="6857990"/>
          </a:xfrm>
          <a:prstGeom prst="rect">
            <a:avLst/>
          </a:prstGeom>
          <a:noFill/>
        </p:spPr>
      </p:pic>
      <p:sp>
        <p:nvSpPr>
          <p:cNvPr id="18" name="Freeform: Shape 17">
            <a:extLst>
              <a:ext uri="{FF2B5EF4-FFF2-40B4-BE49-F238E27FC236}">
                <a16:creationId xmlns:a16="http://schemas.microsoft.com/office/drawing/2014/main" id="{5871FC61-DD4E-47D4-81FD-8A7E7D12B3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986049" y="0"/>
            <a:ext cx="5205951" cy="6858000"/>
          </a:xfrm>
          <a:custGeom>
            <a:avLst/>
            <a:gdLst>
              <a:gd name="connsiteX0" fmla="*/ 0 w 5205951"/>
              <a:gd name="connsiteY0" fmla="*/ 0 h 6858000"/>
              <a:gd name="connsiteX1" fmla="*/ 1709529 w 5205951"/>
              <a:gd name="connsiteY1" fmla="*/ 0 h 6858000"/>
              <a:gd name="connsiteX2" fmla="*/ 2489695 w 5205951"/>
              <a:gd name="connsiteY2" fmla="*/ 0 h 6858000"/>
              <a:gd name="connsiteX3" fmla="*/ 3582928 w 5205951"/>
              <a:gd name="connsiteY3" fmla="*/ 0 h 6858000"/>
              <a:gd name="connsiteX4" fmla="*/ 3605052 w 5205951"/>
              <a:gd name="connsiteY4" fmla="*/ 14997 h 6858000"/>
              <a:gd name="connsiteX5" fmla="*/ 5205951 w 5205951"/>
              <a:gd name="connsiteY5" fmla="*/ 3621656 h 6858000"/>
              <a:gd name="connsiteX6" fmla="*/ 3331601 w 5205951"/>
              <a:gd name="connsiteY6" fmla="*/ 6374814 h 6858000"/>
              <a:gd name="connsiteX7" fmla="*/ 2814953 w 5205951"/>
              <a:gd name="connsiteY7" fmla="*/ 6780599 h 6858000"/>
              <a:gd name="connsiteX8" fmla="*/ 2703197 w 5205951"/>
              <a:gd name="connsiteY8" fmla="*/ 6858000 h 6858000"/>
              <a:gd name="connsiteX9" fmla="*/ 2489695 w 5205951"/>
              <a:gd name="connsiteY9" fmla="*/ 6858000 h 6858000"/>
              <a:gd name="connsiteX10" fmla="*/ 1709529 w 5205951"/>
              <a:gd name="connsiteY10" fmla="*/ 6858000 h 6858000"/>
              <a:gd name="connsiteX11" fmla="*/ 0 w 5205951"/>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05951" h="6858000">
                <a:moveTo>
                  <a:pt x="0" y="0"/>
                </a:moveTo>
                <a:lnTo>
                  <a:pt x="1709529" y="0"/>
                </a:lnTo>
                <a:lnTo>
                  <a:pt x="2489695" y="0"/>
                </a:lnTo>
                <a:lnTo>
                  <a:pt x="3582928" y="0"/>
                </a:lnTo>
                <a:lnTo>
                  <a:pt x="3605052" y="14997"/>
                </a:lnTo>
                <a:cubicBezTo>
                  <a:pt x="4632215" y="754641"/>
                  <a:pt x="5205951" y="2093192"/>
                  <a:pt x="5205951" y="3621656"/>
                </a:cubicBezTo>
                <a:cubicBezTo>
                  <a:pt x="5205951" y="4969131"/>
                  <a:pt x="4277226" y="5602839"/>
                  <a:pt x="3331601" y="6374814"/>
                </a:cubicBezTo>
                <a:cubicBezTo>
                  <a:pt x="3159398" y="6515397"/>
                  <a:pt x="2988771" y="6653108"/>
                  <a:pt x="2814953" y="6780599"/>
                </a:cubicBezTo>
                <a:lnTo>
                  <a:pt x="2703197" y="6858000"/>
                </a:lnTo>
                <a:lnTo>
                  <a:pt x="2489695" y="6858000"/>
                </a:lnTo>
                <a:lnTo>
                  <a:pt x="1709529" y="6858000"/>
                </a:lnTo>
                <a:lnTo>
                  <a:pt x="0" y="6858000"/>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useBgFill="1">
        <p:nvSpPr>
          <p:cNvPr id="20" name="Freeform: Shape 19">
            <a:extLst>
              <a:ext uri="{FF2B5EF4-FFF2-40B4-BE49-F238E27FC236}">
                <a16:creationId xmlns:a16="http://schemas.microsoft.com/office/drawing/2014/main" id="{F9EC3F91-A75C-4F74-867E-E4C28C1354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48226" y="0"/>
            <a:ext cx="5043774" cy="6858000"/>
          </a:xfrm>
          <a:custGeom>
            <a:avLst/>
            <a:gdLst>
              <a:gd name="connsiteX0" fmla="*/ 1648981 w 5043774"/>
              <a:gd name="connsiteY0" fmla="*/ 0 h 6858000"/>
              <a:gd name="connsiteX1" fmla="*/ 2759699 w 5043774"/>
              <a:gd name="connsiteY1" fmla="*/ 0 h 6858000"/>
              <a:gd name="connsiteX2" fmla="*/ 3379301 w 5043774"/>
              <a:gd name="connsiteY2" fmla="*/ 0 h 6858000"/>
              <a:gd name="connsiteX3" fmla="*/ 3552342 w 5043774"/>
              <a:gd name="connsiteY3" fmla="*/ 0 h 6858000"/>
              <a:gd name="connsiteX4" fmla="*/ 4617166 w 5043774"/>
              <a:gd name="connsiteY4" fmla="*/ 0 h 6858000"/>
              <a:gd name="connsiteX5" fmla="*/ 4786130 w 5043774"/>
              <a:gd name="connsiteY5" fmla="*/ 0 h 6858000"/>
              <a:gd name="connsiteX6" fmla="*/ 4980168 w 5043774"/>
              <a:gd name="connsiteY6" fmla="*/ 0 h 6858000"/>
              <a:gd name="connsiteX7" fmla="*/ 5043774 w 5043774"/>
              <a:gd name="connsiteY7" fmla="*/ 0 h 6858000"/>
              <a:gd name="connsiteX8" fmla="*/ 5043774 w 5043774"/>
              <a:gd name="connsiteY8" fmla="*/ 6858000 h 6858000"/>
              <a:gd name="connsiteX9" fmla="*/ 4980168 w 5043774"/>
              <a:gd name="connsiteY9" fmla="*/ 6858000 h 6858000"/>
              <a:gd name="connsiteX10" fmla="*/ 4786130 w 5043774"/>
              <a:gd name="connsiteY10" fmla="*/ 6858000 h 6858000"/>
              <a:gd name="connsiteX11" fmla="*/ 4617166 w 5043774"/>
              <a:gd name="connsiteY11" fmla="*/ 6858000 h 6858000"/>
              <a:gd name="connsiteX12" fmla="*/ 3552342 w 5043774"/>
              <a:gd name="connsiteY12" fmla="*/ 6858000 h 6858000"/>
              <a:gd name="connsiteX13" fmla="*/ 3379301 w 5043774"/>
              <a:gd name="connsiteY13" fmla="*/ 6858000 h 6858000"/>
              <a:gd name="connsiteX14" fmla="*/ 2759699 w 5043774"/>
              <a:gd name="connsiteY14" fmla="*/ 6858000 h 6858000"/>
              <a:gd name="connsiteX15" fmla="*/ 2542782 w 5043774"/>
              <a:gd name="connsiteY15" fmla="*/ 6858000 h 6858000"/>
              <a:gd name="connsiteX16" fmla="*/ 2429239 w 5043774"/>
              <a:gd name="connsiteY16" fmla="*/ 6780599 h 6858000"/>
              <a:gd name="connsiteX17" fmla="*/ 1904328 w 5043774"/>
              <a:gd name="connsiteY17" fmla="*/ 6374814 h 6858000"/>
              <a:gd name="connsiteX18" fmla="*/ 0 w 5043774"/>
              <a:gd name="connsiteY18" fmla="*/ 3621656 h 6858000"/>
              <a:gd name="connsiteX19" fmla="*/ 1626503 w 5043774"/>
              <a:gd name="connsiteY19"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043774" h="6858000">
                <a:moveTo>
                  <a:pt x="1648981" y="0"/>
                </a:moveTo>
                <a:lnTo>
                  <a:pt x="2759699" y="0"/>
                </a:lnTo>
                <a:lnTo>
                  <a:pt x="3379301" y="0"/>
                </a:lnTo>
                <a:lnTo>
                  <a:pt x="3552342" y="0"/>
                </a:lnTo>
                <a:lnTo>
                  <a:pt x="4617166" y="0"/>
                </a:lnTo>
                <a:lnTo>
                  <a:pt x="4786130" y="0"/>
                </a:lnTo>
                <a:lnTo>
                  <a:pt x="4980168" y="0"/>
                </a:lnTo>
                <a:lnTo>
                  <a:pt x="5043774" y="0"/>
                </a:lnTo>
                <a:lnTo>
                  <a:pt x="5043774" y="6858000"/>
                </a:lnTo>
                <a:lnTo>
                  <a:pt x="4980168" y="6858000"/>
                </a:lnTo>
                <a:lnTo>
                  <a:pt x="4786130" y="6858000"/>
                </a:lnTo>
                <a:lnTo>
                  <a:pt x="4617166" y="6858000"/>
                </a:lnTo>
                <a:lnTo>
                  <a:pt x="3552342" y="6858000"/>
                </a:lnTo>
                <a:lnTo>
                  <a:pt x="3379301" y="6858000"/>
                </a:lnTo>
                <a:lnTo>
                  <a:pt x="2759699" y="6858000"/>
                </a:lnTo>
                <a:lnTo>
                  <a:pt x="2542782" y="6858000"/>
                </a:lnTo>
                <a:lnTo>
                  <a:pt x="2429239" y="6780599"/>
                </a:lnTo>
                <a:cubicBezTo>
                  <a:pt x="2252641" y="6653108"/>
                  <a:pt x="2079285" y="6515397"/>
                  <a:pt x="1904328" y="6374814"/>
                </a:cubicBezTo>
                <a:cubicBezTo>
                  <a:pt x="943579" y="5602839"/>
                  <a:pt x="0" y="4969131"/>
                  <a:pt x="0" y="3621656"/>
                </a:cubicBezTo>
                <a:cubicBezTo>
                  <a:pt x="0" y="2093192"/>
                  <a:pt x="582912" y="754641"/>
                  <a:pt x="1626503" y="14997"/>
                </a:cubicBezTo>
                <a:close/>
              </a:path>
            </a:pathLst>
          </a:cu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prstClr val="white"/>
              </a:solidFill>
              <a:latin typeface="Meiryo"/>
            </a:endParaRPr>
          </a:p>
        </p:txBody>
      </p:sp>
      <p:sp>
        <p:nvSpPr>
          <p:cNvPr id="22" name="Freeform: Shape 21">
            <a:extLst>
              <a:ext uri="{FF2B5EF4-FFF2-40B4-BE49-F238E27FC236}">
                <a16:creationId xmlns:a16="http://schemas.microsoft.com/office/drawing/2014/main" id="{829A1E2C-5AC8-40FC-99E9-832069D397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97013"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1" name="Rectangle 10">
            <a:extLst>
              <a:ext uri="{FF2B5EF4-FFF2-40B4-BE49-F238E27FC236}">
                <a16:creationId xmlns:a16="http://schemas.microsoft.com/office/drawing/2014/main" id="{53DB2D49-EE67-4A44-20F2-9926673AB38D}"/>
              </a:ext>
            </a:extLst>
          </p:cNvPr>
          <p:cNvSpPr/>
          <p:nvPr/>
        </p:nvSpPr>
        <p:spPr>
          <a:xfrm>
            <a:off x="11079481" y="0"/>
            <a:ext cx="700466" cy="770709"/>
          </a:xfrm>
          <a:prstGeom prst="rect">
            <a:avLst/>
          </a:prstGeom>
          <a:solidFill>
            <a:schemeClr val="accent1">
              <a:lumMod val="5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Verdana" panose="020B0604030504040204" pitchFamily="34" charset="0"/>
                <a:ea typeface="Verdana" panose="020B0604030504040204" pitchFamily="34" charset="0"/>
              </a:rPr>
              <a:t>5</a:t>
            </a:r>
          </a:p>
        </p:txBody>
      </p:sp>
      <p:graphicFrame>
        <p:nvGraphicFramePr>
          <p:cNvPr id="9" name="Diagram 8">
            <a:extLst>
              <a:ext uri="{FF2B5EF4-FFF2-40B4-BE49-F238E27FC236}">
                <a16:creationId xmlns:a16="http://schemas.microsoft.com/office/drawing/2014/main" id="{2DB67849-BC4B-BA28-98FF-93A5EDBFB07A}"/>
              </a:ext>
            </a:extLst>
          </p:cNvPr>
          <p:cNvGraphicFramePr/>
          <p:nvPr>
            <p:extLst>
              <p:ext uri="{D42A27DB-BD31-4B8C-83A1-F6EECF244321}">
                <p14:modId xmlns:p14="http://schemas.microsoft.com/office/powerpoint/2010/main" val="131890511"/>
              </p:ext>
            </p:extLst>
          </p:nvPr>
        </p:nvGraphicFramePr>
        <p:xfrm>
          <a:off x="7990019" y="2078969"/>
          <a:ext cx="3633747" cy="2700062"/>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15" name="Audio 14">
            <a:hlinkClick r:id="" action="ppaction://media"/>
            <a:extLst>
              <a:ext uri="{FF2B5EF4-FFF2-40B4-BE49-F238E27FC236}">
                <a16:creationId xmlns:a16="http://schemas.microsoft.com/office/drawing/2014/main" id="{FF9BD01E-EE53-D5D9-A555-8B6158123593}"/>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746855025"/>
      </p:ext>
    </p:extLst>
  </p:cSld>
  <p:clrMapOvr>
    <a:masterClrMapping/>
  </p:clrMapOvr>
  <mc:AlternateContent xmlns:mc="http://schemas.openxmlformats.org/markup-compatibility/2006" xmlns:p14="http://schemas.microsoft.com/office/powerpoint/2010/main">
    <mc:Choice Requires="p14">
      <p:transition spd="slow" p14:dur="2000" advTm="24048"/>
    </mc:Choice>
    <mc:Fallback xmlns="">
      <p:transition spd="slow" advTm="240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Diagram 10">
            <a:extLst>
              <a:ext uri="{FF2B5EF4-FFF2-40B4-BE49-F238E27FC236}">
                <a16:creationId xmlns:a16="http://schemas.microsoft.com/office/drawing/2014/main" id="{997C5039-0368-EC83-15C4-C891011F7BBA}"/>
              </a:ext>
            </a:extLst>
          </p:cNvPr>
          <p:cNvGraphicFramePr/>
          <p:nvPr/>
        </p:nvGraphicFramePr>
        <p:xfrm>
          <a:off x="855223" y="565136"/>
          <a:ext cx="6904839" cy="132556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10" name="Content Placeholder 9">
            <a:extLst>
              <a:ext uri="{FF2B5EF4-FFF2-40B4-BE49-F238E27FC236}">
                <a16:creationId xmlns:a16="http://schemas.microsoft.com/office/drawing/2014/main" id="{AF948CB2-8683-B634-D79B-A24E19A3D6B2}"/>
              </a:ext>
            </a:extLst>
          </p:cNvPr>
          <p:cNvPicPr>
            <a:picLocks noGrp="1" noChangeAspect="1"/>
          </p:cNvPicPr>
          <p:nvPr>
            <p:ph idx="1"/>
          </p:nvPr>
        </p:nvPicPr>
        <p:blipFill>
          <a:blip r:embed="rId10"/>
          <a:stretch>
            <a:fillRect/>
          </a:stretch>
        </p:blipFill>
        <p:spPr>
          <a:xfrm>
            <a:off x="855223" y="2035849"/>
            <a:ext cx="6904762" cy="3904762"/>
          </a:xfrm>
        </p:spPr>
      </p:pic>
      <p:sp>
        <p:nvSpPr>
          <p:cNvPr id="5" name="Slide Number Placeholder 4">
            <a:extLst>
              <a:ext uri="{FF2B5EF4-FFF2-40B4-BE49-F238E27FC236}">
                <a16:creationId xmlns:a16="http://schemas.microsoft.com/office/drawing/2014/main" id="{F516F223-BCDC-BEEB-1ACA-F61BA9B5A84D}"/>
              </a:ext>
            </a:extLst>
          </p:cNvPr>
          <p:cNvSpPr>
            <a:spLocks noGrp="1"/>
          </p:cNvSpPr>
          <p:nvPr>
            <p:ph type="sldNum" sz="quarter" idx="12"/>
          </p:nvPr>
        </p:nvSpPr>
        <p:spPr/>
        <p:txBody>
          <a:bodyPr/>
          <a:lstStyle/>
          <a:p>
            <a:fld id="{B0C3E88A-0163-48A4-9F34-7D71CA4062C9}" type="slidenum">
              <a:rPr lang="en-US" smtClean="0"/>
              <a:pPr/>
              <a:t>6</a:t>
            </a:fld>
            <a:endParaRPr lang="en-US" dirty="0"/>
          </a:p>
        </p:txBody>
      </p:sp>
      <p:pic>
        <p:nvPicPr>
          <p:cNvPr id="12" name="Audio 11">
            <a:hlinkClick r:id="" action="ppaction://media"/>
            <a:extLst>
              <a:ext uri="{FF2B5EF4-FFF2-40B4-BE49-F238E27FC236}">
                <a16:creationId xmlns:a16="http://schemas.microsoft.com/office/drawing/2014/main" id="{1EE81DB5-0920-2DFD-DBEC-8D147C567A9D}"/>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621631374"/>
      </p:ext>
    </p:extLst>
  </p:cSld>
  <p:clrMapOvr>
    <a:masterClrMapping/>
  </p:clrMapOvr>
  <mc:AlternateContent xmlns:mc="http://schemas.openxmlformats.org/markup-compatibility/2006" xmlns:p14="http://schemas.microsoft.com/office/powerpoint/2010/main">
    <mc:Choice Requires="p14">
      <p:transition spd="slow" p14:dur="2000" advTm="4651"/>
    </mc:Choice>
    <mc:Fallback xmlns="">
      <p:transition spd="slow" advTm="46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481184E9-EDE4-4AE3-FEFC-0BABAD0B2F4E}"/>
              </a:ext>
            </a:extLst>
          </p:cNvPr>
          <p:cNvPicPr>
            <a:picLocks noChangeAspect="1"/>
          </p:cNvPicPr>
          <p:nvPr/>
        </p:nvPicPr>
        <p:blipFill rotWithShape="1">
          <a:blip r:embed="rId5"/>
          <a:srcRect r="11259" b="-2"/>
          <a:stretch/>
        </p:blipFill>
        <p:spPr>
          <a:xfrm>
            <a:off x="4637088" y="-9752"/>
            <a:ext cx="7552944" cy="3383280"/>
          </a:xfrm>
          <a:prstGeom prst="rect">
            <a:avLst/>
          </a:prstGeom>
        </p:spPr>
      </p:pic>
      <p:graphicFrame>
        <p:nvGraphicFramePr>
          <p:cNvPr id="14" name="Diagram 13">
            <a:extLst>
              <a:ext uri="{FF2B5EF4-FFF2-40B4-BE49-F238E27FC236}">
                <a16:creationId xmlns:a16="http://schemas.microsoft.com/office/drawing/2014/main" id="{C0436383-9851-AA74-5D62-294A0155343C}"/>
              </a:ext>
            </a:extLst>
          </p:cNvPr>
          <p:cNvGraphicFramePr/>
          <p:nvPr/>
        </p:nvGraphicFramePr>
        <p:xfrm>
          <a:off x="557009" y="995806"/>
          <a:ext cx="3432654" cy="1747394"/>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graphicFrame>
        <p:nvGraphicFramePr>
          <p:cNvPr id="13" name="Content Placeholder 12">
            <a:extLst>
              <a:ext uri="{FF2B5EF4-FFF2-40B4-BE49-F238E27FC236}">
                <a16:creationId xmlns:a16="http://schemas.microsoft.com/office/drawing/2014/main" id="{A7589E36-9E33-1B65-7168-29575F57AFFE}"/>
              </a:ext>
            </a:extLst>
          </p:cNvPr>
          <p:cNvGraphicFramePr>
            <a:graphicFrameLocks noGrp="1"/>
          </p:cNvGraphicFramePr>
          <p:nvPr>
            <p:ph idx="1"/>
          </p:nvPr>
        </p:nvGraphicFramePr>
        <p:xfrm>
          <a:off x="459377" y="3807375"/>
          <a:ext cx="3530286" cy="1892345"/>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pic>
        <p:nvPicPr>
          <p:cNvPr id="12" name="Content Placeholder 11">
            <a:extLst>
              <a:ext uri="{FF2B5EF4-FFF2-40B4-BE49-F238E27FC236}">
                <a16:creationId xmlns:a16="http://schemas.microsoft.com/office/drawing/2014/main" id="{A9A210DB-ECD7-50CD-C8A8-1016A6E08627}"/>
              </a:ext>
            </a:extLst>
          </p:cNvPr>
          <p:cNvPicPr>
            <a:picLocks noGrp="1" noChangeAspect="1"/>
          </p:cNvPicPr>
          <p:nvPr>
            <p:ph sz="half" idx="4294967295"/>
          </p:nvPr>
        </p:nvPicPr>
        <p:blipFill rotWithShape="1">
          <a:blip r:embed="rId16"/>
          <a:srcRect r="2" b="3177"/>
          <a:stretch/>
        </p:blipFill>
        <p:spPr>
          <a:xfrm>
            <a:off x="4637088" y="3429000"/>
            <a:ext cx="7554912" cy="3382963"/>
          </a:xfrm>
          <a:prstGeom prst="rect">
            <a:avLst/>
          </a:prstGeom>
        </p:spPr>
      </p:pic>
      <p:sp>
        <p:nvSpPr>
          <p:cNvPr id="17" name="Rectangle: Rounded Corners 16">
            <a:extLst>
              <a:ext uri="{FF2B5EF4-FFF2-40B4-BE49-F238E27FC236}">
                <a16:creationId xmlns:a16="http://schemas.microsoft.com/office/drawing/2014/main" id="{8BA024A0-7796-E975-A468-2BAAC68DDE0D}"/>
              </a:ext>
            </a:extLst>
          </p:cNvPr>
          <p:cNvSpPr/>
          <p:nvPr/>
        </p:nvSpPr>
        <p:spPr>
          <a:xfrm>
            <a:off x="11390811" y="-2090"/>
            <a:ext cx="574766" cy="718457"/>
          </a:xfrm>
          <a:prstGeom prst="roundRect">
            <a:avLst/>
          </a:prstGeom>
          <a:solidFill>
            <a:srgbClr val="1D5C8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Verdana" panose="020B0604030504040204" pitchFamily="34" charset="0"/>
                <a:ea typeface="Verdana" panose="020B0604030504040204" pitchFamily="34" charset="0"/>
              </a:rPr>
              <a:t>7</a:t>
            </a:r>
          </a:p>
        </p:txBody>
      </p:sp>
      <p:pic>
        <p:nvPicPr>
          <p:cNvPr id="10" name="Audio 9">
            <a:hlinkClick r:id="" action="ppaction://media"/>
            <a:extLst>
              <a:ext uri="{FF2B5EF4-FFF2-40B4-BE49-F238E27FC236}">
                <a16:creationId xmlns:a16="http://schemas.microsoft.com/office/drawing/2014/main" id="{AD531F3B-C741-2700-7D24-F89D25B75419}"/>
              </a:ext>
            </a:extLst>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895896575"/>
      </p:ext>
    </p:extLst>
  </p:cSld>
  <p:clrMapOvr>
    <a:masterClrMapping/>
  </p:clrMapOvr>
  <mc:AlternateContent xmlns:mc="http://schemas.openxmlformats.org/markup-compatibility/2006" xmlns:p14="http://schemas.microsoft.com/office/powerpoint/2010/main">
    <mc:Choice Requires="p14">
      <p:transition spd="slow" p14:dur="2000" advTm="14545"/>
    </mc:Choice>
    <mc:Fallback xmlns="">
      <p:transition spd="slow" advTm="145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24C671CD-AE7D-793F-2020-7982880DF428}"/>
              </a:ext>
            </a:extLst>
          </p:cNvPr>
          <p:cNvSpPr txBox="1"/>
          <p:nvPr/>
        </p:nvSpPr>
        <p:spPr>
          <a:xfrm>
            <a:off x="5249148" y="1066800"/>
            <a:ext cx="6586489" cy="4724400"/>
          </a:xfrm>
          <a:prstGeom prst="rect">
            <a:avLst/>
          </a:prstGeom>
        </p:spPr>
        <p:txBody>
          <a:bodyPr vert="horz" lIns="91440" tIns="45720" rIns="91440" bIns="45720" rtlCol="0">
            <a:normAutofit/>
          </a:bodyPr>
          <a:lstStyle/>
          <a:p>
            <a:pPr>
              <a:lnSpc>
                <a:spcPct val="90000"/>
              </a:lnSpc>
              <a:spcAft>
                <a:spcPts val="600"/>
              </a:spcAft>
            </a:pPr>
            <a:r>
              <a:rPr lang="en-US" sz="1400" dirty="0"/>
              <a:t>			</a:t>
            </a:r>
          </a:p>
          <a:p>
            <a:pPr>
              <a:lnSpc>
                <a:spcPct val="90000"/>
              </a:lnSpc>
              <a:spcAft>
                <a:spcPts val="600"/>
              </a:spcAft>
            </a:pPr>
            <a:r>
              <a:rPr lang="en-US" sz="1400" dirty="0"/>
              <a:t>	</a:t>
            </a:r>
            <a:r>
              <a:rPr lang="en-US" sz="1400" dirty="0">
                <a:solidFill>
                  <a:srgbClr val="183D5E"/>
                </a:solidFill>
              </a:rPr>
              <a:t>             </a:t>
            </a:r>
            <a:r>
              <a:rPr lang="en-US" sz="2800" b="1" dirty="0">
                <a:solidFill>
                  <a:srgbClr val="183D5E"/>
                </a:solidFill>
              </a:rPr>
              <a:t>Thank you for your time!</a:t>
            </a:r>
            <a:endParaRPr lang="en-US" sz="1400" dirty="0"/>
          </a:p>
          <a:p>
            <a:pPr indent="-228600">
              <a:lnSpc>
                <a:spcPct val="90000"/>
              </a:lnSpc>
              <a:spcAft>
                <a:spcPts val="600"/>
              </a:spcAft>
              <a:buFont typeface="Arial" panose="020B0604020202020204" pitchFamily="34" charset="0"/>
              <a:buChar char="•"/>
            </a:pPr>
            <a:endParaRPr lang="en-US" sz="1400" dirty="0"/>
          </a:p>
          <a:p>
            <a:pPr indent="-228600">
              <a:lnSpc>
                <a:spcPct val="90000"/>
              </a:lnSpc>
              <a:spcAft>
                <a:spcPts val="600"/>
              </a:spcAft>
              <a:buFont typeface="Arial" panose="020B0604020202020204" pitchFamily="34" charset="0"/>
              <a:buChar char="•"/>
            </a:pPr>
            <a:endParaRPr lang="en-US" sz="1400" dirty="0"/>
          </a:p>
          <a:p>
            <a:pPr>
              <a:lnSpc>
                <a:spcPct val="90000"/>
              </a:lnSpc>
              <a:spcAft>
                <a:spcPts val="600"/>
              </a:spcAft>
            </a:pPr>
            <a:r>
              <a:rPr lang="en-US" sz="1400" dirty="0"/>
              <a:t>		</a:t>
            </a:r>
            <a:r>
              <a:rPr lang="en-US" sz="2400" b="1" dirty="0">
                <a:solidFill>
                  <a:srgbClr val="183D5E"/>
                </a:solidFill>
              </a:rPr>
              <a:t>Any other questions?</a:t>
            </a:r>
          </a:p>
          <a:p>
            <a:pPr algn="ctr">
              <a:lnSpc>
                <a:spcPct val="90000"/>
              </a:lnSpc>
              <a:spcAft>
                <a:spcPts val="600"/>
              </a:spcAft>
            </a:pPr>
            <a:endParaRPr lang="en-US" sz="2400" dirty="0">
              <a:solidFill>
                <a:srgbClr val="183D5E"/>
              </a:solidFill>
            </a:endParaRPr>
          </a:p>
          <a:p>
            <a:pPr>
              <a:lnSpc>
                <a:spcPct val="90000"/>
              </a:lnSpc>
              <a:spcAft>
                <a:spcPts val="600"/>
              </a:spcAft>
            </a:pPr>
            <a:endParaRPr lang="en-US" sz="1400" dirty="0">
              <a:solidFill>
                <a:srgbClr val="183D5E"/>
              </a:solidFill>
            </a:endParaRPr>
          </a:p>
          <a:p>
            <a:pPr>
              <a:lnSpc>
                <a:spcPct val="90000"/>
              </a:lnSpc>
              <a:spcAft>
                <a:spcPts val="600"/>
              </a:spcAft>
            </a:pPr>
            <a:r>
              <a:rPr lang="en-US" sz="1400" dirty="0">
                <a:solidFill>
                  <a:srgbClr val="183D5E"/>
                </a:solidFill>
              </a:rPr>
              <a:t>	</a:t>
            </a:r>
            <a:r>
              <a:rPr lang="en-US" sz="2400" b="1" dirty="0">
                <a:solidFill>
                  <a:srgbClr val="183D5E"/>
                </a:solidFill>
              </a:rPr>
              <a:t>Send questions via Secure Messaging </a:t>
            </a:r>
          </a:p>
          <a:p>
            <a:pPr indent="-228600">
              <a:lnSpc>
                <a:spcPct val="90000"/>
              </a:lnSpc>
              <a:spcAft>
                <a:spcPts val="600"/>
              </a:spcAft>
              <a:buFont typeface="Arial" panose="020B0604020202020204" pitchFamily="34" charset="0"/>
              <a:buChar char="•"/>
            </a:pPr>
            <a:endParaRPr lang="en-US" sz="1400" b="1" dirty="0">
              <a:solidFill>
                <a:srgbClr val="183D5E"/>
              </a:solidFill>
            </a:endParaRPr>
          </a:p>
          <a:p>
            <a:pPr>
              <a:lnSpc>
                <a:spcPct val="90000"/>
              </a:lnSpc>
              <a:spcAft>
                <a:spcPts val="600"/>
              </a:spcAft>
            </a:pPr>
            <a:r>
              <a:rPr lang="en-US" sz="1400" b="1" dirty="0">
                <a:solidFill>
                  <a:srgbClr val="183D5E"/>
                </a:solidFill>
              </a:rPr>
              <a:t>		                          </a:t>
            </a:r>
            <a:r>
              <a:rPr lang="en-US" sz="2000" b="1" dirty="0">
                <a:solidFill>
                  <a:srgbClr val="183D5E"/>
                </a:solidFill>
              </a:rPr>
              <a:t>     Or</a:t>
            </a:r>
          </a:p>
          <a:p>
            <a:pPr indent="-228600">
              <a:lnSpc>
                <a:spcPct val="90000"/>
              </a:lnSpc>
              <a:spcAft>
                <a:spcPts val="600"/>
              </a:spcAft>
              <a:buFont typeface="Arial" panose="020B0604020202020204" pitchFamily="34" charset="0"/>
              <a:buChar char="•"/>
            </a:pPr>
            <a:endParaRPr lang="en-US" sz="1400" b="1" dirty="0">
              <a:solidFill>
                <a:srgbClr val="183D5E"/>
              </a:solidFill>
            </a:endParaRPr>
          </a:p>
          <a:p>
            <a:pPr>
              <a:lnSpc>
                <a:spcPct val="90000"/>
              </a:lnSpc>
              <a:spcAft>
                <a:spcPts val="600"/>
              </a:spcAft>
            </a:pPr>
            <a:r>
              <a:rPr lang="en-US" sz="1400" b="1" dirty="0">
                <a:solidFill>
                  <a:srgbClr val="183D5E"/>
                </a:solidFill>
              </a:rPr>
              <a:t>	                      </a:t>
            </a:r>
            <a:r>
              <a:rPr lang="en-US" sz="2400" b="1" dirty="0">
                <a:solidFill>
                  <a:srgbClr val="183D5E"/>
                </a:solidFill>
              </a:rPr>
              <a:t>Employer Contact Center:  </a:t>
            </a:r>
          </a:p>
          <a:p>
            <a:pPr>
              <a:lnSpc>
                <a:spcPct val="90000"/>
              </a:lnSpc>
              <a:spcAft>
                <a:spcPts val="600"/>
              </a:spcAft>
            </a:pPr>
            <a:r>
              <a:rPr lang="en-US" sz="2400" b="1" dirty="0">
                <a:solidFill>
                  <a:srgbClr val="183D5E"/>
                </a:solidFill>
              </a:rPr>
              <a:t>		         1-800-728-7971</a:t>
            </a:r>
          </a:p>
        </p:txBody>
      </p:sp>
      <p:pic>
        <p:nvPicPr>
          <p:cNvPr id="10" name="Picture 9" descr="Yellow and blue symbols">
            <a:extLst>
              <a:ext uri="{FF2B5EF4-FFF2-40B4-BE49-F238E27FC236}">
                <a16:creationId xmlns:a16="http://schemas.microsoft.com/office/drawing/2014/main" id="{55671308-CBC8-525F-D424-53D8B7D8B1B6}"/>
              </a:ext>
            </a:extLst>
          </p:cNvPr>
          <p:cNvPicPr>
            <a:picLocks noChangeAspect="1"/>
          </p:cNvPicPr>
          <p:nvPr/>
        </p:nvPicPr>
        <p:blipFill rotWithShape="1">
          <a:blip r:embed="rId5"/>
          <a:srcRect l="21588" r="26704" b="1"/>
          <a:stretch/>
        </p:blipFill>
        <p:spPr>
          <a:xfrm>
            <a:off x="20" y="10"/>
            <a:ext cx="4635571" cy="6857990"/>
          </a:xfrm>
          <a:prstGeom prst="rect">
            <a:avLst/>
          </a:prstGeom>
          <a:effectLst/>
        </p:spPr>
      </p:pic>
      <p:sp>
        <p:nvSpPr>
          <p:cNvPr id="3" name="Slide Number Placeholder 2">
            <a:extLst>
              <a:ext uri="{FF2B5EF4-FFF2-40B4-BE49-F238E27FC236}">
                <a16:creationId xmlns:a16="http://schemas.microsoft.com/office/drawing/2014/main" id="{CD9ABA3D-54E7-57FF-E0CB-F368D744EF1C}"/>
              </a:ext>
            </a:extLst>
          </p:cNvPr>
          <p:cNvSpPr>
            <a:spLocks noGrp="1"/>
          </p:cNvSpPr>
          <p:nvPr>
            <p:ph type="sldNum" sz="quarter" idx="12"/>
          </p:nvPr>
        </p:nvSpPr>
        <p:spPr>
          <a:xfrm>
            <a:off x="10698683" y="200011"/>
            <a:ext cx="842394" cy="365125"/>
          </a:xfrm>
        </p:spPr>
        <p:txBody>
          <a:bodyPr vert="horz" lIns="91440" tIns="45720" rIns="91440" bIns="45720" rtlCol="0" anchor="ctr">
            <a:noAutofit/>
          </a:bodyPr>
          <a:lstStyle/>
          <a:p>
            <a:pPr algn="r">
              <a:spcAft>
                <a:spcPts val="600"/>
              </a:spcAft>
              <a:defRPr/>
            </a:pPr>
            <a:fld id="{B0C3E88A-0163-48A4-9F34-7D71CA4062C9}" type="slidenum">
              <a:rPr lang="en-US" smtClean="0">
                <a:cs typeface="+mn-cs"/>
              </a:rPr>
              <a:pPr algn="r">
                <a:spcAft>
                  <a:spcPts val="600"/>
                </a:spcAft>
                <a:defRPr/>
              </a:pPr>
              <a:t>8</a:t>
            </a:fld>
            <a:endParaRPr lang="en-US" dirty="0">
              <a:cs typeface="+mn-cs"/>
            </a:endParaRPr>
          </a:p>
        </p:txBody>
      </p:sp>
      <p:pic>
        <p:nvPicPr>
          <p:cNvPr id="17" name="Audio 16">
            <a:hlinkClick r:id="" action="ppaction://media"/>
            <a:extLst>
              <a:ext uri="{FF2B5EF4-FFF2-40B4-BE49-F238E27FC236}">
                <a16:creationId xmlns:a16="http://schemas.microsoft.com/office/drawing/2014/main" id="{B886F9CE-58BC-AAC1-CEB7-EC7FB2C55D6E}"/>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736089409"/>
      </p:ext>
    </p:extLst>
  </p:cSld>
  <p:clrMapOvr>
    <a:masterClrMapping/>
  </p:clrMapOvr>
  <mc:AlternateContent xmlns:mc="http://schemas.openxmlformats.org/markup-compatibility/2006" xmlns:p14="http://schemas.microsoft.com/office/powerpoint/2010/main">
    <mc:Choice Requires="p14">
      <p:transition spd="slow" p14:dur="2000" advTm="13489"/>
    </mc:Choice>
    <mc:Fallback xmlns="">
      <p:transition spd="slow" advTm="134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36034</TotalTime>
  <Words>453</Words>
  <Application>Microsoft Office PowerPoint</Application>
  <PresentationFormat>Widescreen</PresentationFormat>
  <Paragraphs>67</Paragraphs>
  <Slides>8</Slides>
  <Notes>8</Notes>
  <HiddenSlides>0</HiddenSlides>
  <MMClips>8</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8</vt:i4>
      </vt:variant>
    </vt:vector>
  </HeadingPairs>
  <TitlesOfParts>
    <vt:vector size="16" baseType="lpstr">
      <vt:lpstr>Meiryo</vt:lpstr>
      <vt:lpstr>Arial</vt:lpstr>
      <vt:lpstr>Calibri</vt:lpstr>
      <vt:lpstr>Calibri Light</vt:lpstr>
      <vt:lpstr>Times New Roman</vt:lpstr>
      <vt:lpstr>Verdana</vt:lpstr>
      <vt:lpstr>Wingdings</vt:lpstr>
      <vt:lpstr>Office Theme</vt:lpstr>
      <vt:lpstr>Employer Access:   Register Employer Admin Login </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IMRF</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Nickolas Kurz</dc:creator>
  <cp:lastModifiedBy>Kyle Schutz</cp:lastModifiedBy>
  <cp:revision>743</cp:revision>
  <cp:lastPrinted>2022-06-07T19:27:36Z</cp:lastPrinted>
  <dcterms:created xsi:type="dcterms:W3CDTF">2019-12-12T19:52:55Z</dcterms:created>
  <dcterms:modified xsi:type="dcterms:W3CDTF">2023-02-16T16:01:16Z</dcterms:modified>
</cp:coreProperties>
</file>