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60" r:id="rId2"/>
    <p:sldId id="536" r:id="rId3"/>
    <p:sldId id="529" r:id="rId4"/>
    <p:sldId id="528" r:id="rId5"/>
    <p:sldId id="535" r:id="rId6"/>
    <p:sldId id="565" r:id="rId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8CC7DA7-D2CC-4B9E-9ED3-095C822B9F0A}">
          <p14:sldIdLst>
            <p14:sldId id="360"/>
            <p14:sldId id="536"/>
            <p14:sldId id="529"/>
            <p14:sldId id="528"/>
            <p14:sldId id="535"/>
            <p14:sldId id="5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olas Kurz" initials="NK" lastIdx="2" clrIdx="0">
    <p:extLst>
      <p:ext uri="{19B8F6BF-5375-455C-9EA6-DF929625EA0E}">
        <p15:presenceInfo xmlns:p15="http://schemas.microsoft.com/office/powerpoint/2012/main" userId="S-1-5-21-219090416-80829744-965413785-10339" providerId="AD"/>
      </p:ext>
    </p:extLst>
  </p:cmAuthor>
  <p:cmAuthor id="2" name="John Krupa" initials="JK" lastIdx="42" clrIdx="1">
    <p:extLst>
      <p:ext uri="{19B8F6BF-5375-455C-9EA6-DF929625EA0E}">
        <p15:presenceInfo xmlns:p15="http://schemas.microsoft.com/office/powerpoint/2012/main" userId="S-1-5-21-219090416-80829744-965413785-56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D5E"/>
    <a:srgbClr val="1D5C86"/>
    <a:srgbClr val="F3A025"/>
    <a:srgbClr val="F6B922"/>
    <a:srgbClr val="D6A629"/>
    <a:srgbClr val="FFFFCC"/>
    <a:srgbClr val="002570"/>
    <a:srgbClr val="003399"/>
    <a:srgbClr val="0033CC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3989" autoAdjust="0"/>
  </p:normalViewPr>
  <p:slideViewPr>
    <p:cSldViewPr snapToGrid="0">
      <p:cViewPr varScale="1">
        <p:scale>
          <a:sx n="100" d="100"/>
          <a:sy n="100" d="100"/>
        </p:scale>
        <p:origin x="87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2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531077-480B-46A6-BBBB-539069FCE91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F7C9A4-622A-4BDE-8E47-50DE2617804C}">
      <dgm:prSet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To change your security questions, click the </a:t>
          </a:r>
          <a:r>
            <a:rPr lang="en-US" b="1" dirty="0"/>
            <a:t>Lock Icon </a:t>
          </a:r>
          <a:r>
            <a:rPr lang="en-US" dirty="0"/>
            <a:t>and </a:t>
          </a:r>
          <a:r>
            <a:rPr lang="en-US" b="1" dirty="0"/>
            <a:t>select change security questions</a:t>
          </a:r>
          <a:r>
            <a:rPr lang="en-US" dirty="0"/>
            <a:t>. </a:t>
          </a:r>
        </a:p>
      </dgm:t>
    </dgm:pt>
    <dgm:pt modelId="{DADA263D-DC15-425F-92FE-821F21453823}" type="parTrans" cxnId="{A3C729DF-4869-412E-918B-63EA6E00717C}">
      <dgm:prSet/>
      <dgm:spPr/>
      <dgm:t>
        <a:bodyPr/>
        <a:lstStyle/>
        <a:p>
          <a:endParaRPr lang="en-US"/>
        </a:p>
      </dgm:t>
    </dgm:pt>
    <dgm:pt modelId="{E96EA240-6224-4663-9629-0E64E54B7376}" type="sibTrans" cxnId="{A3C729DF-4869-412E-918B-63EA6E00717C}">
      <dgm:prSet/>
      <dgm:spPr/>
      <dgm:t>
        <a:bodyPr/>
        <a:lstStyle/>
        <a:p>
          <a:endParaRPr lang="en-US"/>
        </a:p>
      </dgm:t>
    </dgm:pt>
    <dgm:pt modelId="{28831156-6445-4FBD-935F-5D9D4DC4A28C}" type="pres">
      <dgm:prSet presAssocID="{FB531077-480B-46A6-BBBB-539069FCE91A}" presName="linear" presStyleCnt="0">
        <dgm:presLayoutVars>
          <dgm:animLvl val="lvl"/>
          <dgm:resizeHandles val="exact"/>
        </dgm:presLayoutVars>
      </dgm:prSet>
      <dgm:spPr/>
    </dgm:pt>
    <dgm:pt modelId="{777ED451-17B7-494A-8BDD-D34FC98FF13F}" type="pres">
      <dgm:prSet presAssocID="{3AF7C9A4-622A-4BDE-8E47-50DE2617804C}" presName="parentText" presStyleLbl="node1" presStyleIdx="0" presStyleCnt="1" custLinFactNeighborX="-1766" custLinFactNeighborY="-5201">
        <dgm:presLayoutVars>
          <dgm:chMax val="0"/>
          <dgm:bulletEnabled val="1"/>
        </dgm:presLayoutVars>
      </dgm:prSet>
      <dgm:spPr/>
    </dgm:pt>
  </dgm:ptLst>
  <dgm:cxnLst>
    <dgm:cxn modelId="{87F8F03F-BEC7-4816-8384-5F941544D20B}" type="presOf" srcId="{3AF7C9A4-622A-4BDE-8E47-50DE2617804C}" destId="{777ED451-17B7-494A-8BDD-D34FC98FF13F}" srcOrd="0" destOrd="0" presId="urn:microsoft.com/office/officeart/2005/8/layout/vList2"/>
    <dgm:cxn modelId="{21E22874-A11F-4CF7-ADFE-700241E684AF}" type="presOf" srcId="{FB531077-480B-46A6-BBBB-539069FCE91A}" destId="{28831156-6445-4FBD-935F-5D9D4DC4A28C}" srcOrd="0" destOrd="0" presId="urn:microsoft.com/office/officeart/2005/8/layout/vList2"/>
    <dgm:cxn modelId="{A3C729DF-4869-412E-918B-63EA6E00717C}" srcId="{FB531077-480B-46A6-BBBB-539069FCE91A}" destId="{3AF7C9A4-622A-4BDE-8E47-50DE2617804C}" srcOrd="0" destOrd="0" parTransId="{DADA263D-DC15-425F-92FE-821F21453823}" sibTransId="{E96EA240-6224-4663-9629-0E64E54B7376}"/>
    <dgm:cxn modelId="{2D3CB2F2-2E84-4F62-AF27-04B43FD539C4}" type="presParOf" srcId="{28831156-6445-4FBD-935F-5D9D4DC4A28C}" destId="{777ED451-17B7-494A-8BDD-D34FC98FF1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F57A51-2B02-480A-931E-9683983E16A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932308-71A2-44BC-AF98-8CC3F3922747}">
      <dgm:prSet custT="1"/>
      <dgm:spPr/>
      <dgm:t>
        <a:bodyPr/>
        <a:lstStyle/>
        <a:p>
          <a:pPr algn="l"/>
          <a:r>
            <a:rPr lang="en-US" sz="1600" dirty="0"/>
            <a:t>Choose Security Questions from the drop-down list and provide answers. Click Next. </a:t>
          </a:r>
        </a:p>
      </dgm:t>
    </dgm:pt>
    <dgm:pt modelId="{2C2CEE26-D6D5-41E6-A5BD-24394307DAA0}" type="parTrans" cxnId="{7825EE56-BD64-47EC-9181-7DC6777788F6}">
      <dgm:prSet/>
      <dgm:spPr/>
      <dgm:t>
        <a:bodyPr/>
        <a:lstStyle/>
        <a:p>
          <a:endParaRPr lang="en-US"/>
        </a:p>
      </dgm:t>
    </dgm:pt>
    <dgm:pt modelId="{E578CB60-8579-44DA-B8A7-766F73985952}" type="sibTrans" cxnId="{7825EE56-BD64-47EC-9181-7DC6777788F6}">
      <dgm:prSet/>
      <dgm:spPr/>
      <dgm:t>
        <a:bodyPr/>
        <a:lstStyle/>
        <a:p>
          <a:endParaRPr lang="en-US"/>
        </a:p>
      </dgm:t>
    </dgm:pt>
    <dgm:pt modelId="{152035AA-A455-43EC-A629-B9C4308B7BAB}" type="pres">
      <dgm:prSet presAssocID="{0AF57A51-2B02-480A-931E-9683983E16A6}" presName="linear" presStyleCnt="0">
        <dgm:presLayoutVars>
          <dgm:animLvl val="lvl"/>
          <dgm:resizeHandles val="exact"/>
        </dgm:presLayoutVars>
      </dgm:prSet>
      <dgm:spPr/>
    </dgm:pt>
    <dgm:pt modelId="{51506874-D492-43BE-9FAB-CD422BBABD8E}" type="pres">
      <dgm:prSet presAssocID="{BC932308-71A2-44BC-AF98-8CC3F3922747}" presName="parentText" presStyleLbl="node1" presStyleIdx="0" presStyleCnt="1" custScaleX="100000" custScaleY="288378" custLinFactNeighborX="-1730" custLinFactNeighborY="-141">
        <dgm:presLayoutVars>
          <dgm:chMax val="0"/>
          <dgm:bulletEnabled val="1"/>
        </dgm:presLayoutVars>
      </dgm:prSet>
      <dgm:spPr/>
    </dgm:pt>
  </dgm:ptLst>
  <dgm:cxnLst>
    <dgm:cxn modelId="{7825EE56-BD64-47EC-9181-7DC6777788F6}" srcId="{0AF57A51-2B02-480A-931E-9683983E16A6}" destId="{BC932308-71A2-44BC-AF98-8CC3F3922747}" srcOrd="0" destOrd="0" parTransId="{2C2CEE26-D6D5-41E6-A5BD-24394307DAA0}" sibTransId="{E578CB60-8579-44DA-B8A7-766F73985952}"/>
    <dgm:cxn modelId="{C0BACCC3-8220-4C54-89FC-C2103E37AE91}" type="presOf" srcId="{BC932308-71A2-44BC-AF98-8CC3F3922747}" destId="{51506874-D492-43BE-9FAB-CD422BBABD8E}" srcOrd="0" destOrd="0" presId="urn:microsoft.com/office/officeart/2005/8/layout/vList2"/>
    <dgm:cxn modelId="{AB0437F2-C077-4115-9F03-EBAD8CB73EAA}" type="presOf" srcId="{0AF57A51-2B02-480A-931E-9683983E16A6}" destId="{152035AA-A455-43EC-A629-B9C4308B7BAB}" srcOrd="0" destOrd="0" presId="urn:microsoft.com/office/officeart/2005/8/layout/vList2"/>
    <dgm:cxn modelId="{8F2CF5F4-3A0C-401F-BABB-1111213CAD73}" type="presParOf" srcId="{152035AA-A455-43EC-A629-B9C4308B7BAB}" destId="{51506874-D492-43BE-9FAB-CD422BBABD8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27D949-627E-4724-A64A-15D2B545431E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E92D157-A8F4-48DF-A6A1-84EA99A55AA6}">
      <dgm:prSet custT="1"/>
      <dgm:spPr/>
      <dgm:t>
        <a:bodyPr/>
        <a:lstStyle/>
        <a:p>
          <a:pPr algn="ctr"/>
          <a:r>
            <a:rPr lang="en-US" sz="2400" dirty="0"/>
            <a:t>Confirm security questions </a:t>
          </a:r>
        </a:p>
      </dgm:t>
    </dgm:pt>
    <dgm:pt modelId="{1B2161BD-9397-47A7-9892-561172CF2A9C}" type="parTrans" cxnId="{5CC76E9B-5D41-4910-ABDB-BBCBEF51AB93}">
      <dgm:prSet/>
      <dgm:spPr/>
      <dgm:t>
        <a:bodyPr/>
        <a:lstStyle/>
        <a:p>
          <a:pPr algn="ctr"/>
          <a:endParaRPr lang="en-US"/>
        </a:p>
      </dgm:t>
    </dgm:pt>
    <dgm:pt modelId="{E9E79FDF-190F-4ED1-9B9E-B2B032D70FE1}" type="sibTrans" cxnId="{5CC76E9B-5D41-4910-ABDB-BBCBEF51AB93}">
      <dgm:prSet/>
      <dgm:spPr/>
      <dgm:t>
        <a:bodyPr/>
        <a:lstStyle/>
        <a:p>
          <a:pPr algn="ctr"/>
          <a:endParaRPr lang="en-US"/>
        </a:p>
      </dgm:t>
    </dgm:pt>
    <dgm:pt modelId="{E8A1F78D-76CB-40B8-8B8D-8DB0B734A354}" type="pres">
      <dgm:prSet presAssocID="{B127D949-627E-4724-A64A-15D2B545431E}" presName="linear" presStyleCnt="0">
        <dgm:presLayoutVars>
          <dgm:animLvl val="lvl"/>
          <dgm:resizeHandles val="exact"/>
        </dgm:presLayoutVars>
      </dgm:prSet>
      <dgm:spPr/>
    </dgm:pt>
    <dgm:pt modelId="{BD9372F8-5B27-4E51-B78C-B90357BB075D}" type="pres">
      <dgm:prSet presAssocID="{9E92D157-A8F4-48DF-A6A1-84EA99A55AA6}" presName="parentText" presStyleLbl="node1" presStyleIdx="0" presStyleCnt="1" custLinFactNeighborX="465" custLinFactNeighborY="89075">
        <dgm:presLayoutVars>
          <dgm:chMax val="0"/>
          <dgm:bulletEnabled val="1"/>
        </dgm:presLayoutVars>
      </dgm:prSet>
      <dgm:spPr/>
    </dgm:pt>
  </dgm:ptLst>
  <dgm:cxnLst>
    <dgm:cxn modelId="{1E33933E-C5D4-4047-BE8D-D68BCE231D98}" type="presOf" srcId="{9E92D157-A8F4-48DF-A6A1-84EA99A55AA6}" destId="{BD9372F8-5B27-4E51-B78C-B90357BB075D}" srcOrd="0" destOrd="0" presId="urn:microsoft.com/office/officeart/2005/8/layout/vList2"/>
    <dgm:cxn modelId="{3F056A65-8F4F-40EB-8130-B0F40A150BB3}" type="presOf" srcId="{B127D949-627E-4724-A64A-15D2B545431E}" destId="{E8A1F78D-76CB-40B8-8B8D-8DB0B734A354}" srcOrd="0" destOrd="0" presId="urn:microsoft.com/office/officeart/2005/8/layout/vList2"/>
    <dgm:cxn modelId="{5CC76E9B-5D41-4910-ABDB-BBCBEF51AB93}" srcId="{B127D949-627E-4724-A64A-15D2B545431E}" destId="{9E92D157-A8F4-48DF-A6A1-84EA99A55AA6}" srcOrd="0" destOrd="0" parTransId="{1B2161BD-9397-47A7-9892-561172CF2A9C}" sibTransId="{E9E79FDF-190F-4ED1-9B9E-B2B032D70FE1}"/>
    <dgm:cxn modelId="{8633C308-2411-42D4-833E-6CEFC6C3DC37}" type="presParOf" srcId="{E8A1F78D-76CB-40B8-8B8D-8DB0B734A354}" destId="{BD9372F8-5B27-4E51-B78C-B90357BB075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A3BBF3-0910-46E1-99DC-8178577EDE91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557EC7-5DEE-486B-A5C2-999E65C9E932}">
      <dgm:prSet custT="1"/>
      <dgm:spPr/>
      <dgm:t>
        <a:bodyPr/>
        <a:lstStyle/>
        <a:p>
          <a:r>
            <a:rPr lang="en-US" sz="2000" b="0" dirty="0"/>
            <a:t>Confirmation that your security questions have been saved will appear at the top. Click </a:t>
          </a:r>
          <a:r>
            <a:rPr lang="en-US" sz="2000" b="1" dirty="0"/>
            <a:t>Continue</a:t>
          </a:r>
          <a:r>
            <a:rPr lang="en-US" sz="2000" b="0" dirty="0"/>
            <a:t> to go to the dashboard. </a:t>
          </a:r>
          <a:endParaRPr lang="en-US" sz="2000" dirty="0"/>
        </a:p>
      </dgm:t>
    </dgm:pt>
    <dgm:pt modelId="{8CF213F3-F631-4D4D-A842-13B86CE416F7}" type="parTrans" cxnId="{3894A94E-148A-43D9-BA23-54C85BC87EC3}">
      <dgm:prSet/>
      <dgm:spPr/>
      <dgm:t>
        <a:bodyPr/>
        <a:lstStyle/>
        <a:p>
          <a:endParaRPr lang="en-US"/>
        </a:p>
      </dgm:t>
    </dgm:pt>
    <dgm:pt modelId="{107B14DF-C6E2-44B2-8060-1C7E40910C1C}" type="sibTrans" cxnId="{3894A94E-148A-43D9-BA23-54C85BC87EC3}">
      <dgm:prSet/>
      <dgm:spPr/>
      <dgm:t>
        <a:bodyPr/>
        <a:lstStyle/>
        <a:p>
          <a:endParaRPr lang="en-US"/>
        </a:p>
      </dgm:t>
    </dgm:pt>
    <dgm:pt modelId="{75584D4B-7816-41CB-A3D4-97AADA549128}" type="pres">
      <dgm:prSet presAssocID="{0BA3BBF3-0910-46E1-99DC-8178577EDE91}" presName="linear" presStyleCnt="0">
        <dgm:presLayoutVars>
          <dgm:animLvl val="lvl"/>
          <dgm:resizeHandles val="exact"/>
        </dgm:presLayoutVars>
      </dgm:prSet>
      <dgm:spPr/>
    </dgm:pt>
    <dgm:pt modelId="{B380CEEE-43D5-47E7-B24B-74ED953F6FF1}" type="pres">
      <dgm:prSet presAssocID="{EB557EC7-5DEE-486B-A5C2-999E65C9E93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3D39E3B-C7CA-4C38-9ABD-44999690E607}" type="presOf" srcId="{EB557EC7-5DEE-486B-A5C2-999E65C9E932}" destId="{B380CEEE-43D5-47E7-B24B-74ED953F6FF1}" srcOrd="0" destOrd="0" presId="urn:microsoft.com/office/officeart/2005/8/layout/vList2"/>
    <dgm:cxn modelId="{3894A94E-148A-43D9-BA23-54C85BC87EC3}" srcId="{0BA3BBF3-0910-46E1-99DC-8178577EDE91}" destId="{EB557EC7-5DEE-486B-A5C2-999E65C9E932}" srcOrd="0" destOrd="0" parTransId="{8CF213F3-F631-4D4D-A842-13B86CE416F7}" sibTransId="{107B14DF-C6E2-44B2-8060-1C7E40910C1C}"/>
    <dgm:cxn modelId="{602D8EA4-03E8-4E65-B551-75EA71FE0C1C}" type="presOf" srcId="{0BA3BBF3-0910-46E1-99DC-8178577EDE91}" destId="{75584D4B-7816-41CB-A3D4-97AADA549128}" srcOrd="0" destOrd="0" presId="urn:microsoft.com/office/officeart/2005/8/layout/vList2"/>
    <dgm:cxn modelId="{FCBF4328-D62E-42F3-93F9-FB96363CFFB8}" type="presParOf" srcId="{75584D4B-7816-41CB-A3D4-97AADA549128}" destId="{B380CEEE-43D5-47E7-B24B-74ED953F6FF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ED451-17B7-494A-8BDD-D34FC98FF13F}">
      <dsp:nvSpPr>
        <dsp:cNvPr id="0" name=""/>
        <dsp:cNvSpPr/>
      </dsp:nvSpPr>
      <dsp:spPr>
        <a:xfrm>
          <a:off x="0" y="51094"/>
          <a:ext cx="9365895" cy="45571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To change your security questions, click the </a:t>
          </a:r>
          <a:r>
            <a:rPr lang="en-US" sz="1900" b="1" kern="1200" dirty="0"/>
            <a:t>Lock Icon </a:t>
          </a:r>
          <a:r>
            <a:rPr lang="en-US" sz="1900" kern="1200" dirty="0"/>
            <a:t>and </a:t>
          </a:r>
          <a:r>
            <a:rPr lang="en-US" sz="1900" b="1" kern="1200" dirty="0"/>
            <a:t>select change security questions</a:t>
          </a:r>
          <a:r>
            <a:rPr lang="en-US" sz="1900" kern="1200" dirty="0"/>
            <a:t>. </a:t>
          </a:r>
        </a:p>
      </dsp:txBody>
      <dsp:txXfrm>
        <a:off x="22246" y="73340"/>
        <a:ext cx="9321403" cy="411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06874-D492-43BE-9FAB-CD422BBABD8E}">
      <dsp:nvSpPr>
        <dsp:cNvPr id="0" name=""/>
        <dsp:cNvSpPr/>
      </dsp:nvSpPr>
      <dsp:spPr>
        <a:xfrm>
          <a:off x="0" y="0"/>
          <a:ext cx="6288228" cy="62297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Choose Security Questions from the drop-down list and provide answers. Click Next. </a:t>
          </a:r>
        </a:p>
      </dsp:txBody>
      <dsp:txXfrm>
        <a:off x="30411" y="30411"/>
        <a:ext cx="6227406" cy="5621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9372F8-5B27-4E51-B78C-B90357BB075D}">
      <dsp:nvSpPr>
        <dsp:cNvPr id="0" name=""/>
        <dsp:cNvSpPr/>
      </dsp:nvSpPr>
      <dsp:spPr>
        <a:xfrm>
          <a:off x="0" y="66"/>
          <a:ext cx="4472178" cy="50159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Confirm security questions </a:t>
          </a:r>
        </a:p>
      </dsp:txBody>
      <dsp:txXfrm>
        <a:off x="24486" y="24552"/>
        <a:ext cx="4423206" cy="4526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80CEEE-43D5-47E7-B24B-74ED953F6FF1}">
      <dsp:nvSpPr>
        <dsp:cNvPr id="0" name=""/>
        <dsp:cNvSpPr/>
      </dsp:nvSpPr>
      <dsp:spPr>
        <a:xfrm>
          <a:off x="0" y="477"/>
          <a:ext cx="6972300" cy="9547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/>
            <a:t>Confirmation that your security questions have been saved will appear at the top. Click </a:t>
          </a:r>
          <a:r>
            <a:rPr lang="en-US" sz="2000" b="1" kern="1200" dirty="0"/>
            <a:t>Continue</a:t>
          </a:r>
          <a:r>
            <a:rPr lang="en-US" sz="2000" b="0" kern="1200" dirty="0"/>
            <a:t> to go to the dashboard. </a:t>
          </a:r>
          <a:endParaRPr lang="en-US" sz="2000" kern="1200" dirty="0"/>
        </a:p>
      </dsp:txBody>
      <dsp:txXfrm>
        <a:off x="46606" y="47083"/>
        <a:ext cx="6879088" cy="861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Access Management - Adding Team Member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3CE14-F338-4FD1-A38B-B0F93ACBCE05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Access Management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5E1A2B-3A2E-4D89-A7BC-0F24D4DA7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92439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r>
              <a:rPr lang="en-US"/>
              <a:t>Access Management - Adding Team Member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FFD1B0D-6FE7-4EC5-B940-53B7764A9C2D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/>
              <a:t>Access 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8667444-59A6-4CE5-9378-8B67F2C73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1010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FED5A-E52B-2F6B-3B16-7179F7FDCE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Access Management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949941B-E569-4C83-2934-AA1E2C76255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Access Management - Adding Team Member</a:t>
            </a:r>
          </a:p>
        </p:txBody>
      </p:sp>
    </p:spTree>
    <p:extLst>
      <p:ext uri="{BB962C8B-B14F-4D97-AF65-F5344CB8AC3E}">
        <p14:creationId xmlns:p14="http://schemas.microsoft.com/office/powerpoint/2010/main" val="225005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 change Security questions, from the dashboard in the upper right corner, click on the Lock Icon and select ‘Change Security Questions’.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Access Management - Adding Team Member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Access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24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Next to each question select Modify to choose the security question, then provide an answer for each one. Click ‘Next’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338983-2597-E5CF-2738-DF8DC75BFF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Access Management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C1183756-A277-0867-363B-041F6825211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Access Management - Adding Team Member</a:t>
            </a:r>
          </a:p>
        </p:txBody>
      </p:sp>
    </p:spTree>
    <p:extLst>
      <p:ext uri="{BB962C8B-B14F-4D97-AF65-F5344CB8AC3E}">
        <p14:creationId xmlns:p14="http://schemas.microsoft.com/office/powerpoint/2010/main" val="1404777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Confirm your security questions and answers. To keep them, click Save. If you would like to change your questions, click back and select again.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7405-F627-9B60-EFE6-E008BE159D4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Access Management</a:t>
            </a: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899A29F5-2336-88BF-E0E5-D50418E7830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Access Management - Adding Team Member</a:t>
            </a:r>
          </a:p>
        </p:txBody>
      </p:sp>
    </p:spTree>
    <p:extLst>
      <p:ext uri="{BB962C8B-B14F-4D97-AF65-F5344CB8AC3E}">
        <p14:creationId xmlns:p14="http://schemas.microsoft.com/office/powerpoint/2010/main" val="418814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r>
              <a:rPr lang="en-US" sz="1800" b="0" dirty="0"/>
              <a:t>Confirmation that your security questions have been saved will appear at the top. Click </a:t>
            </a:r>
            <a:r>
              <a:rPr lang="en-US" sz="1800" b="1" dirty="0"/>
              <a:t>Continue</a:t>
            </a:r>
            <a:r>
              <a:rPr lang="en-US" sz="1800" b="0" dirty="0"/>
              <a:t> to go back to the dashboard. </a:t>
            </a:r>
            <a:endParaRPr lang="en-US" sz="1800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Access Management - Adding Team Member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Access 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67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Thank you for viewing. If you still have questions, please reach out to IMRF via Secure Message.  You may also reach us by phone at 800-728-7971.  Thanks again.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667444-59A6-4CE5-9378-8B67F2C73D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3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407588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87263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5774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9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961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68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77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82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270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38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0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032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4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085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69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261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083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367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469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616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009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5241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608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3843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384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04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t="11186" b="18887"/>
          <a:stretch/>
        </p:blipFill>
        <p:spPr>
          <a:xfrm>
            <a:off x="-10758" y="-1587"/>
            <a:ext cx="12201732" cy="3345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7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490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977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999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358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643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390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6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30233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30233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377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0483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0483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488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70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246227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8323276" y="2055813"/>
            <a:ext cx="3699545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5589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88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44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4" b="27109"/>
          <a:stretch/>
        </p:blipFill>
        <p:spPr>
          <a:xfrm>
            <a:off x="0" y="-2"/>
            <a:ext cx="12200292" cy="3450771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-2"/>
            <a:ext cx="12192000" cy="352697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7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83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1252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59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1914"/>
            <a:ext cx="9463481" cy="108749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497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1914"/>
            <a:ext cx="9463481" cy="10874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5167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>
                <a:solidFill>
                  <a:srgbClr val="D29F13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66EBF-D70D-F74F-AD38-9FF77C106F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9343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59308"/>
            <a:ext cx="10363200" cy="304800"/>
          </a:xfrm>
        </p:spPr>
        <p:txBody>
          <a:bodyPr>
            <a:noAutofit/>
          </a:bodyPr>
          <a:lstStyle>
            <a:lvl1pPr>
              <a:defRPr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5" y="1446738"/>
            <a:ext cx="11464324" cy="49530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4520" y="570969"/>
            <a:ext cx="826529" cy="304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3772060-687E-41FA-8469-646A9B0E40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04800" y="529782"/>
            <a:ext cx="10363200" cy="5600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9356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159308"/>
            <a:ext cx="10363200" cy="304800"/>
          </a:xfrm>
        </p:spPr>
        <p:txBody>
          <a:bodyPr>
            <a:noAutofit/>
          </a:bodyPr>
          <a:lstStyle>
            <a:lvl1pPr>
              <a:defRPr b="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75" y="1446738"/>
            <a:ext cx="11464324" cy="4953000"/>
          </a:xfrm>
        </p:spPr>
        <p:txBody>
          <a:bodyPr/>
          <a:lstStyle>
            <a:lvl1pPr>
              <a:defRPr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24520" y="570969"/>
            <a:ext cx="826529" cy="3048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43772060-687E-41FA-8469-646A9B0E40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04800" y="529782"/>
            <a:ext cx="10363200" cy="56003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2200" b="1" cap="all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272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336800" y="2819400"/>
            <a:ext cx="4978400" cy="3429000"/>
          </a:xfrm>
          <a:prstGeom prst="rect">
            <a:avLst/>
          </a:prstGeom>
          <a:solidFill>
            <a:srgbClr val="F6EC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7315200" y="2819400"/>
            <a:ext cx="4876800" cy="3429000"/>
          </a:xfrm>
          <a:prstGeom prst="rect">
            <a:avLst/>
          </a:prstGeom>
          <a:solidFill>
            <a:srgbClr val="E4C7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6400" y="609600"/>
            <a:ext cx="9042400" cy="1066800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6340476"/>
            <a:ext cx="4064000" cy="365125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13600" y="6356351"/>
            <a:ext cx="2844800" cy="365125"/>
          </a:xfrm>
        </p:spPr>
        <p:txBody>
          <a:bodyPr/>
          <a:lstStyle>
            <a:lvl1pPr>
              <a:defRPr sz="1600" b="1" i="1">
                <a:solidFill>
                  <a:schemeClr val="bg1"/>
                </a:solidFill>
              </a:defRPr>
            </a:lvl1pPr>
          </a:lstStyle>
          <a:p>
            <a:fld id="{891AD2F2-AD7A-4868-AE1B-B0038D16F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53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r="32819" b="4389"/>
          <a:stretch/>
        </p:blipFill>
        <p:spPr>
          <a:xfrm>
            <a:off x="0" y="0"/>
            <a:ext cx="4615543" cy="5606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7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0800000">
            <a:off x="0" y="3657600"/>
            <a:ext cx="4870764" cy="2046513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56000"/>
                </a:srgb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8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5" t="-55" r="26365" b="-25"/>
          <a:stretch/>
        </p:blipFill>
        <p:spPr>
          <a:xfrm>
            <a:off x="0" y="0"/>
            <a:ext cx="4807390" cy="5929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7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 rot="10800000">
            <a:off x="0" y="3995056"/>
            <a:ext cx="4870764" cy="2043706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50000">
                <a:srgbClr val="FFFFFF">
                  <a:alpha val="56000"/>
                </a:srgb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62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0" b="34966"/>
          <a:stretch/>
        </p:blipFill>
        <p:spPr>
          <a:xfrm>
            <a:off x="0" y="-1124"/>
            <a:ext cx="12192000" cy="2883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1"/>
          <a:stretch/>
        </p:blipFill>
        <p:spPr>
          <a:xfrm>
            <a:off x="10671837" y="-1"/>
            <a:ext cx="1205804" cy="104503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667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6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69723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97230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846965" y="200011"/>
            <a:ext cx="842394" cy="365125"/>
          </a:xfrm>
        </p:spPr>
        <p:txBody>
          <a:bodyPr/>
          <a:lstStyle>
            <a:lvl1pPr algn="ctr">
              <a:defRPr/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093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463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55060" y="208400"/>
            <a:ext cx="1359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i="1">
                <a:solidFill>
                  <a:srgbClr val="003B5C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Employer Access Reset Security Questions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49792" y="200011"/>
            <a:ext cx="10367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B0C3E88A-0163-48A4-9F34-7D71CA4062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2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0" r:id="rId3"/>
    <p:sldLayoutId id="2147483722" r:id="rId4"/>
    <p:sldLayoutId id="2147483720" r:id="rId5"/>
    <p:sldLayoutId id="2147483721" r:id="rId6"/>
    <p:sldLayoutId id="2147483688" r:id="rId7"/>
    <p:sldLayoutId id="2147483678" r:id="rId8"/>
    <p:sldLayoutId id="2147483661" r:id="rId9"/>
    <p:sldLayoutId id="2147483686" r:id="rId10"/>
    <p:sldLayoutId id="2147483676" r:id="rId11"/>
    <p:sldLayoutId id="2147483681" r:id="rId12"/>
    <p:sldLayoutId id="2147483672" r:id="rId13"/>
    <p:sldLayoutId id="2147483673" r:id="rId14"/>
    <p:sldLayoutId id="2147483687" r:id="rId15"/>
    <p:sldLayoutId id="2147483683" r:id="rId16"/>
    <p:sldLayoutId id="2147483666" r:id="rId17"/>
    <p:sldLayoutId id="2147483682" r:id="rId18"/>
    <p:sldLayoutId id="2147483665" r:id="rId19"/>
    <p:sldLayoutId id="2147483684" r:id="rId20"/>
    <p:sldLayoutId id="2147483662" r:id="rId21"/>
    <p:sldLayoutId id="2147483663" r:id="rId22"/>
    <p:sldLayoutId id="2147483729" r:id="rId23"/>
    <p:sldLayoutId id="2147483731" r:id="rId24"/>
    <p:sldLayoutId id="2147483730" r:id="rId25"/>
    <p:sldLayoutId id="2147483668" r:id="rId26"/>
    <p:sldLayoutId id="2147483664" r:id="rId27"/>
    <p:sldLayoutId id="2147483685" r:id="rId28"/>
    <p:sldLayoutId id="2147483667" r:id="rId29"/>
    <p:sldLayoutId id="2147483660" r:id="rId30"/>
    <p:sldLayoutId id="2147483651" r:id="rId31"/>
    <p:sldLayoutId id="2147483677" r:id="rId32"/>
    <p:sldLayoutId id="2147483675" r:id="rId33"/>
    <p:sldLayoutId id="2147483674" r:id="rId34"/>
    <p:sldLayoutId id="2147483659" r:id="rId35"/>
    <p:sldLayoutId id="2147483658" r:id="rId36"/>
    <p:sldLayoutId id="2147483652" r:id="rId37"/>
    <p:sldLayoutId id="2147483653" r:id="rId38"/>
    <p:sldLayoutId id="2147483654" r:id="rId39"/>
    <p:sldLayoutId id="2147483655" r:id="rId40"/>
    <p:sldLayoutId id="2147483728" r:id="rId41"/>
    <p:sldLayoutId id="2147483656" r:id="rId42"/>
    <p:sldLayoutId id="2147483657" r:id="rId43"/>
    <p:sldLayoutId id="2147483669" r:id="rId44"/>
    <p:sldLayoutId id="2147483671" r:id="rId45"/>
    <p:sldLayoutId id="2147483679" r:id="rId46"/>
    <p:sldLayoutId id="2147483727" r:id="rId4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800" b="1" kern="1200" dirty="0" smtClean="0">
          <a:solidFill>
            <a:srgbClr val="003B5C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b="1" kern="1200">
          <a:solidFill>
            <a:srgbClr val="003B5C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43695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38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48.png"/><Relationship Id="rId5" Type="http://schemas.openxmlformats.org/officeDocument/2006/relationships/diagramData" Target="../diagrams/data1.xml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2.xml"/><Relationship Id="rId7" Type="http://schemas.openxmlformats.org/officeDocument/2006/relationships/diagramLayout" Target="../diagrams/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2.xml"/><Relationship Id="rId11" Type="http://schemas.openxmlformats.org/officeDocument/2006/relationships/image" Target="../media/image48.png"/><Relationship Id="rId5" Type="http://schemas.openxmlformats.org/officeDocument/2006/relationships/image" Target="../media/image50.pn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38.xml"/><Relationship Id="rId7" Type="http://schemas.openxmlformats.org/officeDocument/2006/relationships/diagramLayout" Target="../diagrams/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Data" Target="../diagrams/data3.xml"/><Relationship Id="rId11" Type="http://schemas.openxmlformats.org/officeDocument/2006/relationships/image" Target="../media/image48.png"/><Relationship Id="rId5" Type="http://schemas.openxmlformats.org/officeDocument/2006/relationships/image" Target="../media/image51.pn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4.xml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14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4.xml"/><Relationship Id="rId11" Type="http://schemas.openxmlformats.org/officeDocument/2006/relationships/image" Target="../media/image48.png"/><Relationship Id="rId5" Type="http://schemas.openxmlformats.org/officeDocument/2006/relationships/diagramData" Target="../diagrams/data4.xml"/><Relationship Id="rId10" Type="http://schemas.openxmlformats.org/officeDocument/2006/relationships/image" Target="../media/image52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8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5"/>
            <a:ext cx="12192000" cy="686888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7171" y="2448560"/>
            <a:ext cx="9726386" cy="2058126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b="0" spc="50" dirty="0">
                <a:ln w="0">
                  <a:solidFill>
                    <a:srgbClr val="183D5E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Employer Access: </a:t>
            </a:r>
            <a:br>
              <a:rPr lang="en-US" sz="3600" b="0" spc="50" dirty="0">
                <a:ln w="0">
                  <a:solidFill>
                    <a:srgbClr val="183D5E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</a:br>
            <a:r>
              <a:rPr lang="en-US" sz="3600" b="0" spc="50" dirty="0">
                <a:ln w="0">
                  <a:solidFill>
                    <a:srgbClr val="183D5E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How To Change Security Questions</a:t>
            </a:r>
            <a:endParaRPr lang="en-US" sz="3600" b="0" spc="50" dirty="0">
              <a:ln w="0">
                <a:solidFill>
                  <a:srgbClr val="FFFFCC"/>
                </a:solidFill>
              </a:ln>
              <a:solidFill>
                <a:schemeClr val="accent1">
                  <a:lumMod val="50000"/>
                </a:schemeClr>
              </a:solidFill>
              <a:latin typeface="+mn-lt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41279A-0BC7-991F-E12E-EE89CBDE0668}"/>
              </a:ext>
            </a:extLst>
          </p:cNvPr>
          <p:cNvSpPr/>
          <p:nvPr/>
        </p:nvSpPr>
        <p:spPr>
          <a:xfrm>
            <a:off x="11043557" y="-10885"/>
            <a:ext cx="645802" cy="760185"/>
          </a:xfrm>
          <a:prstGeom prst="rect">
            <a:avLst/>
          </a:prstGeom>
          <a:solidFill>
            <a:srgbClr val="183D5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457C65-B10B-A326-C9CA-9D3D7476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45261" y="200011"/>
            <a:ext cx="842394" cy="365125"/>
          </a:xfrm>
        </p:spPr>
        <p:txBody>
          <a:bodyPr/>
          <a:lstStyle/>
          <a:p>
            <a:fld id="{B0C3E88A-0163-48A4-9F34-7D71CA4062C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6774E14-89BF-8C64-0015-C7D048E8E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4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4"/>
    </mc:Choice>
    <mc:Fallback xmlns="">
      <p:transition spd="slow" advTm="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A9F93D-33FD-92BD-D92A-DD284E1A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2E8F350D-E30A-D5BC-1EAA-2EC2CC7E93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3979238"/>
              </p:ext>
            </p:extLst>
          </p:nvPr>
        </p:nvGraphicFramePr>
        <p:xfrm>
          <a:off x="1303715" y="581806"/>
          <a:ext cx="9365895" cy="605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2BEC09F-A919-FA36-219C-BC137901A0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961" y="1567882"/>
            <a:ext cx="10326077" cy="41975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Arrow: Left-Up 3">
            <a:extLst>
              <a:ext uri="{FF2B5EF4-FFF2-40B4-BE49-F238E27FC236}">
                <a16:creationId xmlns:a16="http://schemas.microsoft.com/office/drawing/2014/main" id="{98F08F96-A600-64AA-2ED2-3454BB5EC304}"/>
              </a:ext>
            </a:extLst>
          </p:cNvPr>
          <p:cNvSpPr/>
          <p:nvPr/>
        </p:nvSpPr>
        <p:spPr>
          <a:xfrm rot="10800000">
            <a:off x="10092740" y="2009103"/>
            <a:ext cx="442177" cy="450759"/>
          </a:xfrm>
          <a:prstGeom prst="left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3D628016-958B-E223-4721-FC533A53D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7"/>
    </mc:Choice>
    <mc:Fallback xmlns="">
      <p:transition spd="slow" advTm="1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ED620-FEC9-B132-6F2E-AC8188182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5BF9E7-B125-9FAF-4D8F-4E12451CC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350" y="1403791"/>
            <a:ext cx="6025896" cy="4387955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AD385233-57BC-55ED-223A-DF7282B3B5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4562211"/>
              </p:ext>
            </p:extLst>
          </p:nvPr>
        </p:nvGraphicFramePr>
        <p:xfrm>
          <a:off x="764184" y="565136"/>
          <a:ext cx="6288228" cy="623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FC5EEBD7-69FC-4796-3646-B882A67E75CC}"/>
              </a:ext>
            </a:extLst>
          </p:cNvPr>
          <p:cNvSpPr/>
          <p:nvPr/>
        </p:nvSpPr>
        <p:spPr>
          <a:xfrm>
            <a:off x="2070100" y="5245100"/>
            <a:ext cx="1041400" cy="342900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FB44257-046C-9756-8C4D-FB4EA47BE083}"/>
              </a:ext>
            </a:extLst>
          </p:cNvPr>
          <p:cNvSpPr/>
          <p:nvPr/>
        </p:nvSpPr>
        <p:spPr>
          <a:xfrm>
            <a:off x="2857500" y="3327400"/>
            <a:ext cx="482600" cy="2286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9F89200F-5AEA-1F2A-E080-AEC3351EDF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7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4"/>
    </mc:Choice>
    <mc:Fallback xmlns="">
      <p:transition spd="slow" advTm="9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67032-09D8-DBD6-8866-BE971F962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A9A31-9E40-AB01-C61F-2C0150EC1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56" y="1818132"/>
            <a:ext cx="6214872" cy="416814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2E066FD-5799-CC95-A84E-269330D30C82}"/>
              </a:ext>
            </a:extLst>
          </p:cNvPr>
          <p:cNvSpPr/>
          <p:nvPr/>
        </p:nvSpPr>
        <p:spPr>
          <a:xfrm>
            <a:off x="7061200" y="2565400"/>
            <a:ext cx="4628159" cy="166381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0E73A-DA68-7CD8-4DD7-4F5AF358C627}"/>
              </a:ext>
            </a:extLst>
          </p:cNvPr>
          <p:cNvSpPr txBox="1"/>
          <p:nvPr/>
        </p:nvSpPr>
        <p:spPr>
          <a:xfrm>
            <a:off x="7106690" y="2628781"/>
            <a:ext cx="458266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Review security questions and answers.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</a:t>
            </a:r>
            <a:r>
              <a:rPr lang="en-US" sz="2000" b="1" dirty="0"/>
              <a:t>Save</a:t>
            </a:r>
            <a:r>
              <a:rPr lang="en-US" sz="2000" dirty="0"/>
              <a:t> to keep them.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Click </a:t>
            </a:r>
            <a:r>
              <a:rPr lang="en-US" sz="2000" b="1" dirty="0"/>
              <a:t>Back</a:t>
            </a:r>
            <a:r>
              <a:rPr lang="en-US" sz="2000" dirty="0"/>
              <a:t> to change them. 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D09FAF-5DCD-56D0-3B64-94FC829539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542822"/>
              </p:ext>
            </p:extLst>
          </p:nvPr>
        </p:nvGraphicFramePr>
        <p:xfrm>
          <a:off x="1017270" y="871728"/>
          <a:ext cx="4472178" cy="501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3C1E961-D8A4-529F-D358-12C44D991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3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5"/>
    </mc:Choice>
    <mc:Fallback xmlns="">
      <p:transition spd="slow" advTm="1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DEBC9D95-AF9E-8A60-04D8-F733871C77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9017524"/>
              </p:ext>
            </p:extLst>
          </p:nvPr>
        </p:nvGraphicFramePr>
        <p:xfrm>
          <a:off x="607077" y="565136"/>
          <a:ext cx="6972300" cy="95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68A20-1B3D-3B82-58C6-EB94F2C15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3E88A-0163-48A4-9F34-7D71CA4062C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05ED6A-B269-A229-3A57-EC196C8EF7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983" y="1851645"/>
            <a:ext cx="6510052" cy="39049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E7A33BB-6662-AAE2-A992-FF2468636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6"/>
    </mc:Choice>
    <mc:Fallback xmlns="">
      <p:transition spd="slow" advTm="8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4C671CD-AE7D-793F-2020-7982880DF428}"/>
              </a:ext>
            </a:extLst>
          </p:cNvPr>
          <p:cNvSpPr txBox="1"/>
          <p:nvPr/>
        </p:nvSpPr>
        <p:spPr>
          <a:xfrm>
            <a:off x="5249148" y="1066800"/>
            <a:ext cx="6586489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			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	</a:t>
            </a:r>
            <a:r>
              <a:rPr lang="en-US" sz="1400" dirty="0">
                <a:solidFill>
                  <a:srgbClr val="183D5E"/>
                </a:solidFill>
              </a:rPr>
              <a:t>             </a:t>
            </a:r>
            <a:r>
              <a:rPr lang="en-US" sz="2800" b="1" dirty="0">
                <a:solidFill>
                  <a:srgbClr val="183D5E"/>
                </a:solidFill>
              </a:rPr>
              <a:t>Thank you for your time!</a:t>
            </a: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		</a:t>
            </a:r>
            <a:r>
              <a:rPr lang="en-US" sz="2400" b="1" dirty="0">
                <a:solidFill>
                  <a:srgbClr val="183D5E"/>
                </a:solidFill>
              </a:rPr>
              <a:t>Any other questions?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dirty="0">
                <a:solidFill>
                  <a:srgbClr val="183D5E"/>
                </a:solidFill>
              </a:rPr>
              <a:t>	</a:t>
            </a:r>
            <a:r>
              <a:rPr lang="en-US" sz="2400" b="1" dirty="0">
                <a:solidFill>
                  <a:srgbClr val="183D5E"/>
                </a:solidFill>
              </a:rPr>
              <a:t>Send questions via Secure Messaging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183D5E"/>
                </a:solidFill>
              </a:rPr>
              <a:t>		                          </a:t>
            </a:r>
            <a:r>
              <a:rPr lang="en-US" sz="2000" b="1" dirty="0">
                <a:solidFill>
                  <a:srgbClr val="183D5E"/>
                </a:solidFill>
              </a:rPr>
              <a:t>     Or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183D5E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>
                <a:solidFill>
                  <a:srgbClr val="183D5E"/>
                </a:solidFill>
              </a:rPr>
              <a:t>	                      </a:t>
            </a:r>
            <a:r>
              <a:rPr lang="en-US" sz="2400" b="1" dirty="0">
                <a:solidFill>
                  <a:srgbClr val="183D5E"/>
                </a:solidFill>
              </a:rPr>
              <a:t>Employer Contact Center: 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183D5E"/>
                </a:solidFill>
              </a:rPr>
              <a:t>		         1-800-728-7971</a:t>
            </a:r>
          </a:p>
        </p:txBody>
      </p:sp>
      <p:pic>
        <p:nvPicPr>
          <p:cNvPr id="10" name="Picture 9" descr="Yellow and blue symbols">
            <a:extLst>
              <a:ext uri="{FF2B5EF4-FFF2-40B4-BE49-F238E27FC236}">
                <a16:creationId xmlns:a16="http://schemas.microsoft.com/office/drawing/2014/main" id="{55671308-CBC8-525F-D424-53D8B7D8B1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88" r="26704" b="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9ABA3D-54E7-57FF-E0CB-F368D744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7999" y="180961"/>
            <a:ext cx="842394" cy="365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Aft>
                <a:spcPts val="600"/>
              </a:spcAft>
              <a:defRPr/>
            </a:pPr>
            <a:fld id="{B0C3E88A-0163-48A4-9F34-7D71CA4062C9}" type="slidenum">
              <a:rPr lang="en-US" smtClean="0">
                <a:cs typeface="+mn-cs"/>
              </a:rPr>
              <a:pPr algn="r">
                <a:spcAft>
                  <a:spcPts val="600"/>
                </a:spcAft>
                <a:defRPr/>
              </a:pPr>
              <a:t>6</a:t>
            </a:fld>
            <a:endParaRPr lang="en-US" dirty="0">
              <a:cs typeface="+mn-cs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886F9CE-58BC-AAC1-CEB7-EC7FB2C55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9"/>
    </mc:Choice>
    <mc:Fallback xmlns="">
      <p:transition spd="slow" advTm="13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35797</TotalTime>
  <Words>310</Words>
  <Application>Microsoft Office PowerPoint</Application>
  <PresentationFormat>Widescreen</PresentationFormat>
  <Paragraphs>53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Verdana</vt:lpstr>
      <vt:lpstr>Wingdings</vt:lpstr>
      <vt:lpstr>Office Theme</vt:lpstr>
      <vt:lpstr>Employer Access:  How To Change Security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IMRF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Nickolas Kurz</dc:creator>
  <cp:lastModifiedBy>Kyle Schutz</cp:lastModifiedBy>
  <cp:revision>743</cp:revision>
  <cp:lastPrinted>2022-06-07T19:27:36Z</cp:lastPrinted>
  <dcterms:created xsi:type="dcterms:W3CDTF">2019-12-12T19:52:55Z</dcterms:created>
  <dcterms:modified xsi:type="dcterms:W3CDTF">2023-02-16T15:42:00Z</dcterms:modified>
</cp:coreProperties>
</file>